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1861de0acc49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95d6880fd64f11"/>
  </p:sldMasterIdLst>
  <p:sldIdLst>
    <p:sldId xmlns:r="http://schemas.openxmlformats.org/officeDocument/2006/relationships" id="256" r:id="R1e7039b8bfcb49b5"/>
    <p:sldId xmlns:r="http://schemas.openxmlformats.org/officeDocument/2006/relationships" id="257" r:id="R2b793377f66e46d2"/>
    <p:sldId xmlns:r="http://schemas.openxmlformats.org/officeDocument/2006/relationships" id="258" r:id="Ra5ce24d266d54576"/>
    <p:sldId xmlns:r="http://schemas.openxmlformats.org/officeDocument/2006/relationships" id="259" r:id="Rad14b2edc7da462b"/>
    <p:sldId xmlns:r="http://schemas.openxmlformats.org/officeDocument/2006/relationships" id="260" r:id="Raf9d0b0031434830"/>
    <p:sldId xmlns:r="http://schemas.openxmlformats.org/officeDocument/2006/relationships" id="261" r:id="Re07de8e39f724fcd"/>
    <p:sldId xmlns:r="http://schemas.openxmlformats.org/officeDocument/2006/relationships" id="262" r:id="R8f8cd0a8d7674d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5d6880fd64f11" /><Relationship Type="http://schemas.openxmlformats.org/officeDocument/2006/relationships/slide" Target="/ppt/slides/slide1.xml" Id="R1e7039b8bfcb49b5" /><Relationship Type="http://schemas.openxmlformats.org/officeDocument/2006/relationships/slide" Target="/ppt/slides/slide2.xml" Id="R2b793377f66e46d2" /><Relationship Type="http://schemas.openxmlformats.org/officeDocument/2006/relationships/slide" Target="/ppt/slides/slide3.xml" Id="Ra5ce24d266d54576" /><Relationship Type="http://schemas.openxmlformats.org/officeDocument/2006/relationships/slide" Target="/ppt/slides/slide4.xml" Id="Rad14b2edc7da462b" /><Relationship Type="http://schemas.openxmlformats.org/officeDocument/2006/relationships/slide" Target="/ppt/slides/slide5.xml" Id="Raf9d0b0031434830" /><Relationship Type="http://schemas.openxmlformats.org/officeDocument/2006/relationships/slide" Target="/ppt/slides/slide6.xml" Id="Re07de8e39f724fcd" /><Relationship Type="http://schemas.openxmlformats.org/officeDocument/2006/relationships/slide" Target="/ppt/slides/slide7.xml" Id="R8f8cd0a8d7674d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ba971db374a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2df8ad94f494b" /><Relationship Type="http://schemas.openxmlformats.org/officeDocument/2006/relationships/theme" Target="/ppt/slideMasters/theme/theme1.xml" Id="R99bdab59992145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42df8ad94f49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e7f585e544b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39065518f41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a9546f5b848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c169920b74d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93f56ffc042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a35eecfb24e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ea8932a174b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GARDENIA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GARDENIA HOLDING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10 858 797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10 905 148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BYE KURT ROALD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BYE MARIT ERTZAAS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Jæktsmedgata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989 276 905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GARDENIA HOLDING AS</a:t>
            </a:r>
          </a:p>
        </p:txBody>
      </p:sp>
    </p:spTree>
  </p:cSld>
  <p:clrMapOvr>
    <a:masterClrMapping xmlns:a="http://schemas.openxmlformats.org/drawingml/2006/main"/>
  </p:clrMapOvr>
</p:sld>
</file>