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a99f92d7074a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b486cb380f4a95"/>
  </p:sldMasterIdLst>
  <p:sldIdLst>
    <p:sldId xmlns:r="http://schemas.openxmlformats.org/officeDocument/2006/relationships" id="256" r:id="Rca2bfc659f7e4e64"/>
    <p:sldId xmlns:r="http://schemas.openxmlformats.org/officeDocument/2006/relationships" id="257" r:id="Raadf0929ce2c4313"/>
    <p:sldId xmlns:r="http://schemas.openxmlformats.org/officeDocument/2006/relationships" id="258" r:id="Rdc7b89a89fea4cd2"/>
    <p:sldId xmlns:r="http://schemas.openxmlformats.org/officeDocument/2006/relationships" id="259" r:id="R26ebe327181d4984"/>
    <p:sldId xmlns:r="http://schemas.openxmlformats.org/officeDocument/2006/relationships" id="260" r:id="R12fb44a0b46b4096"/>
    <p:sldId xmlns:r="http://schemas.openxmlformats.org/officeDocument/2006/relationships" id="261" r:id="R916dfc3926c8426d"/>
    <p:sldId xmlns:r="http://schemas.openxmlformats.org/officeDocument/2006/relationships" id="262" r:id="Ra932e3e57a984c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b486cb380f4a95" /><Relationship Type="http://schemas.openxmlformats.org/officeDocument/2006/relationships/slide" Target="/ppt/slides/slide1.xml" Id="Rca2bfc659f7e4e64" /><Relationship Type="http://schemas.openxmlformats.org/officeDocument/2006/relationships/slide" Target="/ppt/slides/slide2.xml" Id="Raadf0929ce2c4313" /><Relationship Type="http://schemas.openxmlformats.org/officeDocument/2006/relationships/slide" Target="/ppt/slides/slide3.xml" Id="Rdc7b89a89fea4cd2" /><Relationship Type="http://schemas.openxmlformats.org/officeDocument/2006/relationships/slide" Target="/ppt/slides/slide4.xml" Id="R26ebe327181d4984" /><Relationship Type="http://schemas.openxmlformats.org/officeDocument/2006/relationships/slide" Target="/ppt/slides/slide5.xml" Id="R12fb44a0b46b4096" /><Relationship Type="http://schemas.openxmlformats.org/officeDocument/2006/relationships/slide" Target="/ppt/slides/slide6.xml" Id="R916dfc3926c8426d" /><Relationship Type="http://schemas.openxmlformats.org/officeDocument/2006/relationships/slide" Target="/ppt/slides/slide7.xml" Id="Ra932e3e57a984c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a6aabfe6b543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aa8de9bdba4172" /><Relationship Type="http://schemas.openxmlformats.org/officeDocument/2006/relationships/theme" Target="/ppt/slideMasters/theme/theme1.xml" Id="R1070cf80377a4b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aa8de9bdba41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83199693e4c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1fdb1dac64b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e797180d747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07c4be4fd847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fd9e608de48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3e11f8bb7740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3e41dd5984e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JON INGE BRULAND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 INGE BRULAND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INGE BRULAND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 INGE BRULAND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 INGE BRULAND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 INGE BRULAND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263 054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4 932 963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4 975 081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 INGE BRULAND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INGE BRULAND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 INGE BRULAND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Frognerveien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12 99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jon.inge@l2.no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989 276 352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 INGE BRULAND AS</a:t>
            </a:r>
          </a:p>
        </p:txBody>
      </p:sp>
    </p:spTree>
  </p:cSld>
  <p:clrMapOvr>
    <a:masterClrMapping xmlns:a="http://schemas.openxmlformats.org/drawingml/2006/main"/>
  </p:clrMapOvr>
</p:sld>
</file>