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b0e9fb7c741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b4bffc97e4900"/>
  </p:sldMasterIdLst>
  <p:sldIdLst>
    <p:sldId xmlns:r="http://schemas.openxmlformats.org/officeDocument/2006/relationships" id="256" r:id="R4aec891d0c6047a5"/>
    <p:sldId xmlns:r="http://schemas.openxmlformats.org/officeDocument/2006/relationships" id="257" r:id="R3a9cf67a7b264317"/>
    <p:sldId xmlns:r="http://schemas.openxmlformats.org/officeDocument/2006/relationships" id="258" r:id="Rcdcca4f1c1d84408"/>
    <p:sldId xmlns:r="http://schemas.openxmlformats.org/officeDocument/2006/relationships" id="259" r:id="R212aa5590b744038"/>
    <p:sldId xmlns:r="http://schemas.openxmlformats.org/officeDocument/2006/relationships" id="260" r:id="R7f1d856eedbe48f8"/>
    <p:sldId xmlns:r="http://schemas.openxmlformats.org/officeDocument/2006/relationships" id="261" r:id="Rcd876ce4a49749d8"/>
    <p:sldId xmlns:r="http://schemas.openxmlformats.org/officeDocument/2006/relationships" id="262" r:id="R29baddef334045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b4bffc97e4900" /><Relationship Type="http://schemas.openxmlformats.org/officeDocument/2006/relationships/slide" Target="/ppt/slides/slide1.xml" Id="R4aec891d0c6047a5" /><Relationship Type="http://schemas.openxmlformats.org/officeDocument/2006/relationships/slide" Target="/ppt/slides/slide2.xml" Id="R3a9cf67a7b264317" /><Relationship Type="http://schemas.openxmlformats.org/officeDocument/2006/relationships/slide" Target="/ppt/slides/slide3.xml" Id="Rcdcca4f1c1d84408" /><Relationship Type="http://schemas.openxmlformats.org/officeDocument/2006/relationships/slide" Target="/ppt/slides/slide4.xml" Id="R212aa5590b744038" /><Relationship Type="http://schemas.openxmlformats.org/officeDocument/2006/relationships/slide" Target="/ppt/slides/slide5.xml" Id="R7f1d856eedbe48f8" /><Relationship Type="http://schemas.openxmlformats.org/officeDocument/2006/relationships/slide" Target="/ppt/slides/slide6.xml" Id="Rcd876ce4a49749d8" /><Relationship Type="http://schemas.openxmlformats.org/officeDocument/2006/relationships/slide" Target="/ppt/slides/slide7.xml" Id="R29baddef334045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b044a367b44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8946c1094f6d" /><Relationship Type="http://schemas.openxmlformats.org/officeDocument/2006/relationships/theme" Target="/ppt/slideMasters/theme/theme1.xml" Id="R9d5ad2944d41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28946c109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f3ad4f639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c9913f6f7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19a49d17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6e3f5e77d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c8dc43e57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2b6e4b7484c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6796202ee4b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BEM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−2 598 707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BERNT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989 276 131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 INVEST AS</a:t>
            </a:r>
          </a:p>
        </p:txBody>
      </p:sp>
    </p:spTree>
  </p:cSld>
  <p:clrMapOvr>
    <a:masterClrMapping xmlns:a="http://schemas.openxmlformats.org/drawingml/2006/main"/>
  </p:clrMapOvr>
</p:sld>
</file>