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4ed205041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1cca52ee574bc6"/>
  </p:sldMasterIdLst>
  <p:sldIdLst>
    <p:sldId xmlns:r="http://schemas.openxmlformats.org/officeDocument/2006/relationships" id="256" r:id="R077dd0b06a0d4fad"/>
    <p:sldId xmlns:r="http://schemas.openxmlformats.org/officeDocument/2006/relationships" id="257" r:id="Rab2d72cdcf154432"/>
    <p:sldId xmlns:r="http://schemas.openxmlformats.org/officeDocument/2006/relationships" id="258" r:id="Rcac3df4a0f8346e8"/>
    <p:sldId xmlns:r="http://schemas.openxmlformats.org/officeDocument/2006/relationships" id="259" r:id="R79d22168260f4a5f"/>
    <p:sldId xmlns:r="http://schemas.openxmlformats.org/officeDocument/2006/relationships" id="260" r:id="R7947ea0409c641e4"/>
    <p:sldId xmlns:r="http://schemas.openxmlformats.org/officeDocument/2006/relationships" id="261" r:id="Rb537de71b35f441b"/>
    <p:sldId xmlns:r="http://schemas.openxmlformats.org/officeDocument/2006/relationships" id="262" r:id="R679b753b6f79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cca52ee574bc6" /><Relationship Type="http://schemas.openxmlformats.org/officeDocument/2006/relationships/slide" Target="/ppt/slides/slide1.xml" Id="R077dd0b06a0d4fad" /><Relationship Type="http://schemas.openxmlformats.org/officeDocument/2006/relationships/slide" Target="/ppt/slides/slide2.xml" Id="Rab2d72cdcf154432" /><Relationship Type="http://schemas.openxmlformats.org/officeDocument/2006/relationships/slide" Target="/ppt/slides/slide3.xml" Id="Rcac3df4a0f8346e8" /><Relationship Type="http://schemas.openxmlformats.org/officeDocument/2006/relationships/slide" Target="/ppt/slides/slide4.xml" Id="R79d22168260f4a5f" /><Relationship Type="http://schemas.openxmlformats.org/officeDocument/2006/relationships/slide" Target="/ppt/slides/slide5.xml" Id="R7947ea0409c641e4" /><Relationship Type="http://schemas.openxmlformats.org/officeDocument/2006/relationships/slide" Target="/ppt/slides/slide6.xml" Id="Rb537de71b35f441b" /><Relationship Type="http://schemas.openxmlformats.org/officeDocument/2006/relationships/slide" Target="/ppt/slides/slide7.xml" Id="R679b753b6f79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d6601587f41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6e168f0474d60" /><Relationship Type="http://schemas.openxmlformats.org/officeDocument/2006/relationships/theme" Target="/ppt/slideMasters/theme/theme1.xml" Id="R6160a4664a4d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6e168f0474d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a65a5f7be48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be7ab338c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60c1c75f7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867f2d5a1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e81c9746e48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4293640884b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925c76258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LIASKJÆRET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LIASKJÆRET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LIASKJÆRET HOLDING AS ble etablert [år] og holder til i Kolltveit.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LIASKJÆRET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LIASKJÆRET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LIASKJÆRET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−255 285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−1 812 902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30 667 828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32 899 686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LIASKJÆRET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HOLDING AS  –  85,1 %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HOLDING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LIE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LIASKJÆRET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Elvabakkvegen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5360 Kolltveit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LIASKJÆRET HOLDING AS</a:t>
            </a:r>
          </a:p>
        </p:txBody>
      </p:sp>
    </p:spTree>
  </p:cSld>
  <p:clrMapOvr>
    <a:masterClrMapping xmlns:a="http://schemas.openxmlformats.org/drawingml/2006/main"/>
  </p:clrMapOvr>
</p:sld>
</file>