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7c541e38e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a3710cd51472f"/>
  </p:sldMasterIdLst>
  <p:sldIdLst>
    <p:sldId xmlns:r="http://schemas.openxmlformats.org/officeDocument/2006/relationships" id="256" r:id="Rca2f31357f3f4fe6"/>
    <p:sldId xmlns:r="http://schemas.openxmlformats.org/officeDocument/2006/relationships" id="257" r:id="Rc58df0d3c6964aad"/>
    <p:sldId xmlns:r="http://schemas.openxmlformats.org/officeDocument/2006/relationships" id="258" r:id="R96b8a70672d64568"/>
    <p:sldId xmlns:r="http://schemas.openxmlformats.org/officeDocument/2006/relationships" id="259" r:id="Ra7dc31a825394e0a"/>
    <p:sldId xmlns:r="http://schemas.openxmlformats.org/officeDocument/2006/relationships" id="260" r:id="Rbbaae2d06fe545d3"/>
    <p:sldId xmlns:r="http://schemas.openxmlformats.org/officeDocument/2006/relationships" id="261" r:id="R0698f1763d4b4d1a"/>
    <p:sldId xmlns:r="http://schemas.openxmlformats.org/officeDocument/2006/relationships" id="262" r:id="Rfe0591fdbccc4b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a3710cd51472f" /><Relationship Type="http://schemas.openxmlformats.org/officeDocument/2006/relationships/slide" Target="/ppt/slides/slide1.xml" Id="Rca2f31357f3f4fe6" /><Relationship Type="http://schemas.openxmlformats.org/officeDocument/2006/relationships/slide" Target="/ppt/slides/slide2.xml" Id="Rc58df0d3c6964aad" /><Relationship Type="http://schemas.openxmlformats.org/officeDocument/2006/relationships/slide" Target="/ppt/slides/slide3.xml" Id="R96b8a70672d64568" /><Relationship Type="http://schemas.openxmlformats.org/officeDocument/2006/relationships/slide" Target="/ppt/slides/slide4.xml" Id="Ra7dc31a825394e0a" /><Relationship Type="http://schemas.openxmlformats.org/officeDocument/2006/relationships/slide" Target="/ppt/slides/slide5.xml" Id="Rbbaae2d06fe545d3" /><Relationship Type="http://schemas.openxmlformats.org/officeDocument/2006/relationships/slide" Target="/ppt/slides/slide6.xml" Id="R0698f1763d4b4d1a" /><Relationship Type="http://schemas.openxmlformats.org/officeDocument/2006/relationships/slide" Target="/ppt/slides/slide7.xml" Id="Rfe0591fdbccc4b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3f8d30e3c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99beaae9c4f0f" /><Relationship Type="http://schemas.openxmlformats.org/officeDocument/2006/relationships/theme" Target="/ppt/slideMasters/theme/theme1.xml" Id="R74203d0b5673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e99beaae9c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97cfe644a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ed803cd9b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c473a419246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928da0d2146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88d95482044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ac63f7ee64a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dee0ee11b46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REIDAR BJELLAND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REIDAR BJELLAND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REIDAR BJELLAND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REIDAR BJELLAND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REIDAR BJELLAND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REIDAR BJELLAND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−125 073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676 015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REIDAR BJELLAND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BJELLAND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REIDAR BJELLAND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Longamyrvegen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5415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REIDAR BJELLAND AS</a:t>
            </a:r>
          </a:p>
        </p:txBody>
      </p:sp>
    </p:spTree>
  </p:cSld>
  <p:clrMapOvr>
    <a:masterClrMapping xmlns:a="http://schemas.openxmlformats.org/drawingml/2006/main"/>
  </p:clrMapOvr>
</p:sld>
</file>