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56abdbf0b44b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4a56cee3d4093"/>
  </p:sldMasterIdLst>
  <p:sldIdLst>
    <p:sldId xmlns:r="http://schemas.openxmlformats.org/officeDocument/2006/relationships" id="256" r:id="R5c4974d6c3044743"/>
    <p:sldId xmlns:r="http://schemas.openxmlformats.org/officeDocument/2006/relationships" id="257" r:id="Rc980efbddfed4234"/>
    <p:sldId xmlns:r="http://schemas.openxmlformats.org/officeDocument/2006/relationships" id="258" r:id="Rf2db7093648e42ac"/>
    <p:sldId xmlns:r="http://schemas.openxmlformats.org/officeDocument/2006/relationships" id="259" r:id="R344d7ed3fce846b1"/>
    <p:sldId xmlns:r="http://schemas.openxmlformats.org/officeDocument/2006/relationships" id="260" r:id="R657bb53800c24870"/>
    <p:sldId xmlns:r="http://schemas.openxmlformats.org/officeDocument/2006/relationships" id="261" r:id="Rf1992842fb2e497b"/>
    <p:sldId xmlns:r="http://schemas.openxmlformats.org/officeDocument/2006/relationships" id="262" r:id="Rc3439a62adf4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4a56cee3d4093" /><Relationship Type="http://schemas.openxmlformats.org/officeDocument/2006/relationships/slide" Target="/ppt/slides/slide1.xml" Id="R5c4974d6c3044743" /><Relationship Type="http://schemas.openxmlformats.org/officeDocument/2006/relationships/slide" Target="/ppt/slides/slide2.xml" Id="Rc980efbddfed4234" /><Relationship Type="http://schemas.openxmlformats.org/officeDocument/2006/relationships/slide" Target="/ppt/slides/slide3.xml" Id="Rf2db7093648e42ac" /><Relationship Type="http://schemas.openxmlformats.org/officeDocument/2006/relationships/slide" Target="/ppt/slides/slide4.xml" Id="R344d7ed3fce846b1" /><Relationship Type="http://schemas.openxmlformats.org/officeDocument/2006/relationships/slide" Target="/ppt/slides/slide5.xml" Id="R657bb53800c24870" /><Relationship Type="http://schemas.openxmlformats.org/officeDocument/2006/relationships/slide" Target="/ppt/slides/slide6.xml" Id="Rf1992842fb2e497b" /><Relationship Type="http://schemas.openxmlformats.org/officeDocument/2006/relationships/slide" Target="/ppt/slides/slide7.xml" Id="Rc3439a62adf4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4aa97c36548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0374807624948" /><Relationship Type="http://schemas.openxmlformats.org/officeDocument/2006/relationships/theme" Target="/ppt/slideMasters/theme/theme1.xml" Id="R53b8a5380cde4c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03748076249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0fba2f301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454127a804b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7b90aa833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c02f9814542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8814a0f114d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f3174c4c544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07fd2f4d1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INVEST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4 848 545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31 011 705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48 748 046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BJØRN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Madlakrossen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4042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989 272 012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INVEST AS</a:t>
            </a:r>
          </a:p>
        </p:txBody>
      </p:sp>
    </p:spTree>
  </p:cSld>
  <p:clrMapOvr>
    <a:masterClrMapping xmlns:a="http://schemas.openxmlformats.org/drawingml/2006/main"/>
  </p:clrMapOvr>
</p:sld>
</file>