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1954edf104b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96234d40fe4fd1"/>
  </p:sldMasterIdLst>
  <p:sldIdLst>
    <p:sldId xmlns:r="http://schemas.openxmlformats.org/officeDocument/2006/relationships" id="256" r:id="R9238bc562e8e43e4"/>
    <p:sldId xmlns:r="http://schemas.openxmlformats.org/officeDocument/2006/relationships" id="257" r:id="R2bdcd1dab8ce4d64"/>
    <p:sldId xmlns:r="http://schemas.openxmlformats.org/officeDocument/2006/relationships" id="258" r:id="Ra3809bb86d0f41d3"/>
    <p:sldId xmlns:r="http://schemas.openxmlformats.org/officeDocument/2006/relationships" id="259" r:id="R64d1eab273ab4b6a"/>
    <p:sldId xmlns:r="http://schemas.openxmlformats.org/officeDocument/2006/relationships" id="260" r:id="R6e169cbb6aea4280"/>
    <p:sldId xmlns:r="http://schemas.openxmlformats.org/officeDocument/2006/relationships" id="261" r:id="R194c7947baa644f1"/>
    <p:sldId xmlns:r="http://schemas.openxmlformats.org/officeDocument/2006/relationships" id="262" r:id="Rde86745fe32e4d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6234d40fe4fd1" /><Relationship Type="http://schemas.openxmlformats.org/officeDocument/2006/relationships/slide" Target="/ppt/slides/slide1.xml" Id="R9238bc562e8e43e4" /><Relationship Type="http://schemas.openxmlformats.org/officeDocument/2006/relationships/slide" Target="/ppt/slides/slide2.xml" Id="R2bdcd1dab8ce4d64" /><Relationship Type="http://schemas.openxmlformats.org/officeDocument/2006/relationships/slide" Target="/ppt/slides/slide3.xml" Id="Ra3809bb86d0f41d3" /><Relationship Type="http://schemas.openxmlformats.org/officeDocument/2006/relationships/slide" Target="/ppt/slides/slide4.xml" Id="R64d1eab273ab4b6a" /><Relationship Type="http://schemas.openxmlformats.org/officeDocument/2006/relationships/slide" Target="/ppt/slides/slide5.xml" Id="R6e169cbb6aea4280" /><Relationship Type="http://schemas.openxmlformats.org/officeDocument/2006/relationships/slide" Target="/ppt/slides/slide6.xml" Id="R194c7947baa644f1" /><Relationship Type="http://schemas.openxmlformats.org/officeDocument/2006/relationships/slide" Target="/ppt/slides/slide7.xml" Id="Rde86745fe32e4d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0d6567fad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d4bd6a9e342b1" /><Relationship Type="http://schemas.openxmlformats.org/officeDocument/2006/relationships/theme" Target="/ppt/slideMasters/theme/theme1.xml" Id="R24c1d20ecccc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7d4bd6a9e3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4c976a95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374dd96044e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b86d547b84f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64470cb9d4d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f553afb5e4c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5c74c7dd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1a000aa1a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24 738 087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25 138 087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ØYVIND GILLESVIK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Lerkerinden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 HOLDING AS</a:t>
            </a:r>
          </a:p>
        </p:txBody>
      </p:sp>
    </p:spTree>
  </p:cSld>
  <p:clrMapOvr>
    <a:masterClrMapping xmlns:a="http://schemas.openxmlformats.org/drawingml/2006/main"/>
  </p:clrMapOvr>
</p:sld>
</file>