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20a1b49305f42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22cfdba5f9244f7"/>
  </p:sldMasterIdLst>
  <p:sldIdLst>
    <p:sldId xmlns:r="http://schemas.openxmlformats.org/officeDocument/2006/relationships" id="256" r:id="Rc64f9a52b6344a05"/>
    <p:sldId xmlns:r="http://schemas.openxmlformats.org/officeDocument/2006/relationships" id="257" r:id="R5246f27d5e614c20"/>
    <p:sldId xmlns:r="http://schemas.openxmlformats.org/officeDocument/2006/relationships" id="258" r:id="Re63a0a5eae524bc1"/>
    <p:sldId xmlns:r="http://schemas.openxmlformats.org/officeDocument/2006/relationships" id="259" r:id="R0749e06593f2488b"/>
    <p:sldId xmlns:r="http://schemas.openxmlformats.org/officeDocument/2006/relationships" id="260" r:id="Rac94c2f56c894fa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2cfdba5f9244f7" /><Relationship Type="http://schemas.openxmlformats.org/officeDocument/2006/relationships/slide" Target="/ppt/slides/slide1.xml" Id="Rc64f9a52b6344a05" /><Relationship Type="http://schemas.openxmlformats.org/officeDocument/2006/relationships/slide" Target="/ppt/slides/slide2.xml" Id="R5246f27d5e614c20" /><Relationship Type="http://schemas.openxmlformats.org/officeDocument/2006/relationships/slide" Target="/ppt/slides/slide3.xml" Id="Re63a0a5eae524bc1" /><Relationship Type="http://schemas.openxmlformats.org/officeDocument/2006/relationships/slide" Target="/ppt/slides/slide4.xml" Id="R0749e06593f2488b" /><Relationship Type="http://schemas.openxmlformats.org/officeDocument/2006/relationships/slide" Target="/ppt/slides/slide5.xml" Id="Rac94c2f56c894fa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2f57b253df4f5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5b96ffc1de42fa" /><Relationship Type="http://schemas.openxmlformats.org/officeDocument/2006/relationships/theme" Target="/ppt/slideMasters/theme/theme1.xml" Id="R0419164499c1413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c5b96ffc1de42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2bd9c6b72a4ee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a0f169434242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98c25a49a74c5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f665e9c60e481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96e0244a804df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TELEHIV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TELEHIV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TELEHIV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TELEHIV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TELEHIV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TELEHIV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989 269 690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TELEHIV AS</a:t>
            </a:r>
          </a:p>
        </p:txBody>
      </p:sp>
    </p:spTree>
  </p:cSld>
  <p:clrMapOvr>
    <a:masterClrMapping xmlns:a="http://schemas.openxmlformats.org/drawingml/2006/main"/>
  </p:clrMapOvr>
</p:sld>
</file>