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3d23b1640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ac6ac75e94768"/>
  </p:sldMasterIdLst>
  <p:sldIdLst>
    <p:sldId xmlns:r="http://schemas.openxmlformats.org/officeDocument/2006/relationships" id="256" r:id="R9321afa885a34334"/>
    <p:sldId xmlns:r="http://schemas.openxmlformats.org/officeDocument/2006/relationships" id="257" r:id="R8b27bb4f7d934807"/>
    <p:sldId xmlns:r="http://schemas.openxmlformats.org/officeDocument/2006/relationships" id="258" r:id="R699a01be6c67468c"/>
    <p:sldId xmlns:r="http://schemas.openxmlformats.org/officeDocument/2006/relationships" id="259" r:id="R47c292b8583a4e6c"/>
    <p:sldId xmlns:r="http://schemas.openxmlformats.org/officeDocument/2006/relationships" id="260" r:id="Ree6e9f16f6c14c79"/>
    <p:sldId xmlns:r="http://schemas.openxmlformats.org/officeDocument/2006/relationships" id="261" r:id="R3701853e7aa04f87"/>
    <p:sldId xmlns:r="http://schemas.openxmlformats.org/officeDocument/2006/relationships" id="262" r:id="R75fd550b359d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ac6ac75e94768" /><Relationship Type="http://schemas.openxmlformats.org/officeDocument/2006/relationships/slide" Target="/ppt/slides/slide1.xml" Id="R9321afa885a34334" /><Relationship Type="http://schemas.openxmlformats.org/officeDocument/2006/relationships/slide" Target="/ppt/slides/slide2.xml" Id="R8b27bb4f7d934807" /><Relationship Type="http://schemas.openxmlformats.org/officeDocument/2006/relationships/slide" Target="/ppt/slides/slide3.xml" Id="R699a01be6c67468c" /><Relationship Type="http://schemas.openxmlformats.org/officeDocument/2006/relationships/slide" Target="/ppt/slides/slide4.xml" Id="R47c292b8583a4e6c" /><Relationship Type="http://schemas.openxmlformats.org/officeDocument/2006/relationships/slide" Target="/ppt/slides/slide5.xml" Id="Ree6e9f16f6c14c79" /><Relationship Type="http://schemas.openxmlformats.org/officeDocument/2006/relationships/slide" Target="/ppt/slides/slide6.xml" Id="R3701853e7aa04f87" /><Relationship Type="http://schemas.openxmlformats.org/officeDocument/2006/relationships/slide" Target="/ppt/slides/slide7.xml" Id="R75fd550b359d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d252b9e95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2960dc9e34c97" /><Relationship Type="http://schemas.openxmlformats.org/officeDocument/2006/relationships/theme" Target="/ppt/slideMasters/theme/theme1.xml" Id="R322d998043ea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2960dc9e34c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d8b6388d0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4b730597d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0e71286f9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f886908c4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1a3fa92d2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45c18846f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a8c99ff3a41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GILL FIVE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GILL FIVE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−485 172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8 751 329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GILL SUKHWANT SINGH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Israndveien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