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15f1ebf814e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fafedda3334956"/>
  </p:sldMasterIdLst>
  <p:sldIdLst>
    <p:sldId xmlns:r="http://schemas.openxmlformats.org/officeDocument/2006/relationships" id="256" r:id="Rd8484b105a6e4111"/>
    <p:sldId xmlns:r="http://schemas.openxmlformats.org/officeDocument/2006/relationships" id="257" r:id="R1fc817e3bc474f3b"/>
    <p:sldId xmlns:r="http://schemas.openxmlformats.org/officeDocument/2006/relationships" id="258" r:id="R6a6ba9c3c51f4d5a"/>
    <p:sldId xmlns:r="http://schemas.openxmlformats.org/officeDocument/2006/relationships" id="259" r:id="Rac992c7c182f4695"/>
    <p:sldId xmlns:r="http://schemas.openxmlformats.org/officeDocument/2006/relationships" id="260" r:id="Rea49ea70c65647cc"/>
    <p:sldId xmlns:r="http://schemas.openxmlformats.org/officeDocument/2006/relationships" id="261" r:id="R26fdfddc99aa4d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afedda3334956" /><Relationship Type="http://schemas.openxmlformats.org/officeDocument/2006/relationships/slide" Target="/ppt/slides/slide1.xml" Id="Rd8484b105a6e4111" /><Relationship Type="http://schemas.openxmlformats.org/officeDocument/2006/relationships/slide" Target="/ppt/slides/slide2.xml" Id="R1fc817e3bc474f3b" /><Relationship Type="http://schemas.openxmlformats.org/officeDocument/2006/relationships/slide" Target="/ppt/slides/slide3.xml" Id="R6a6ba9c3c51f4d5a" /><Relationship Type="http://schemas.openxmlformats.org/officeDocument/2006/relationships/slide" Target="/ppt/slides/slide4.xml" Id="Rac992c7c182f4695" /><Relationship Type="http://schemas.openxmlformats.org/officeDocument/2006/relationships/slide" Target="/ppt/slides/slide5.xml" Id="Rea49ea70c65647cc" /><Relationship Type="http://schemas.openxmlformats.org/officeDocument/2006/relationships/slide" Target="/ppt/slides/slide6.xml" Id="R26fdfddc99aa4d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c6d0ada8a4a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2ef88e3ff4f48" /><Relationship Type="http://schemas.openxmlformats.org/officeDocument/2006/relationships/theme" Target="/ppt/slideMasters/theme/theme1.xml" Id="R1176d051de3449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d2ef88e3ff4f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b591cf05e4e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1531c0a404e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999a8fe3e4e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9ab5a09e94e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c7a6fb3154e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22dcbc8c84c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GILL FIVE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GILL FIVE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GILL FIVE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GILL FIVE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GILL FIVE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GILL FIVE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Israndveien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GILL FIVE HOLDING AS</a:t>
            </a:r>
          </a:p>
        </p:txBody>
      </p:sp>
    </p:spTree>
  </p:cSld>
  <p:clrMapOvr>
    <a:masterClrMapping xmlns:a="http://schemas.openxmlformats.org/drawingml/2006/main"/>
  </p:clrMapOvr>
</p:sld>
</file>