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5cd67dc07d0429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11277a3b0a14e03"/>
  </p:sldMasterIdLst>
  <p:sldIdLst>
    <p:sldId xmlns:r="http://schemas.openxmlformats.org/officeDocument/2006/relationships" id="256" r:id="Rd5b180973b084814"/>
    <p:sldId xmlns:r="http://schemas.openxmlformats.org/officeDocument/2006/relationships" id="257" r:id="Ra7a84c056f9549e7"/>
    <p:sldId xmlns:r="http://schemas.openxmlformats.org/officeDocument/2006/relationships" id="258" r:id="Rce18b9c1e2d04aa3"/>
    <p:sldId xmlns:r="http://schemas.openxmlformats.org/officeDocument/2006/relationships" id="259" r:id="R18a9b6148eda4525"/>
    <p:sldId xmlns:r="http://schemas.openxmlformats.org/officeDocument/2006/relationships" id="260" r:id="R9e44574c3a634457"/>
    <p:sldId xmlns:r="http://schemas.openxmlformats.org/officeDocument/2006/relationships" id="261" r:id="R2359a63459f64a99"/>
    <p:sldId xmlns:r="http://schemas.openxmlformats.org/officeDocument/2006/relationships" id="262" r:id="R83e10e6b8710477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11277a3b0a14e03" /><Relationship Type="http://schemas.openxmlformats.org/officeDocument/2006/relationships/slide" Target="/ppt/slides/slide1.xml" Id="Rd5b180973b084814" /><Relationship Type="http://schemas.openxmlformats.org/officeDocument/2006/relationships/slide" Target="/ppt/slides/slide2.xml" Id="Ra7a84c056f9549e7" /><Relationship Type="http://schemas.openxmlformats.org/officeDocument/2006/relationships/slide" Target="/ppt/slides/slide3.xml" Id="Rce18b9c1e2d04aa3" /><Relationship Type="http://schemas.openxmlformats.org/officeDocument/2006/relationships/slide" Target="/ppt/slides/slide4.xml" Id="R18a9b6148eda4525" /><Relationship Type="http://schemas.openxmlformats.org/officeDocument/2006/relationships/slide" Target="/ppt/slides/slide5.xml" Id="R9e44574c3a634457" /><Relationship Type="http://schemas.openxmlformats.org/officeDocument/2006/relationships/slide" Target="/ppt/slides/slide6.xml" Id="R2359a63459f64a99" /><Relationship Type="http://schemas.openxmlformats.org/officeDocument/2006/relationships/slide" Target="/ppt/slides/slide7.xml" Id="R83e10e6b8710477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309b2df0d7047f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290a4eae244c69" /><Relationship Type="http://schemas.openxmlformats.org/officeDocument/2006/relationships/theme" Target="/ppt/slideMasters/theme/theme1.xml" Id="R756b3190b4d1418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a290a4eae244c6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95963a2f214b3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3ad835f953490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3da835ec5144e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783739e8db45d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d3387c9bf34cf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02f2fab25d4b3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267e3a53db439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ABHI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ABHI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ABHI HOLDING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ABHI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ABHI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ABHI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−23 431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−23 431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372 899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2 041 285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ABHI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SINGH DINESH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ABHI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Rådyrlia 29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1270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989 269 526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ABHI HOLDING AS</a:t>
            </a:r>
          </a:p>
        </p:txBody>
      </p:sp>
    </p:spTree>
  </p:cSld>
  <p:clrMapOvr>
    <a:masterClrMapping xmlns:a="http://schemas.openxmlformats.org/drawingml/2006/main"/>
  </p:clrMapOvr>
</p:sld>
</file>