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61dcce06e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5b3db44204a94"/>
  </p:sldMasterIdLst>
  <p:sldIdLst>
    <p:sldId xmlns:r="http://schemas.openxmlformats.org/officeDocument/2006/relationships" id="256" r:id="R1ac189ee94924d93"/>
    <p:sldId xmlns:r="http://schemas.openxmlformats.org/officeDocument/2006/relationships" id="257" r:id="Red036c2e03404697"/>
    <p:sldId xmlns:r="http://schemas.openxmlformats.org/officeDocument/2006/relationships" id="258" r:id="R09a14f618ac6444e"/>
    <p:sldId xmlns:r="http://schemas.openxmlformats.org/officeDocument/2006/relationships" id="259" r:id="R41a2a4bdb3ef45ef"/>
    <p:sldId xmlns:r="http://schemas.openxmlformats.org/officeDocument/2006/relationships" id="260" r:id="R410937609e11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5b3db44204a94" /><Relationship Type="http://schemas.openxmlformats.org/officeDocument/2006/relationships/slide" Target="/ppt/slides/slide1.xml" Id="R1ac189ee94924d93" /><Relationship Type="http://schemas.openxmlformats.org/officeDocument/2006/relationships/slide" Target="/ppt/slides/slide2.xml" Id="Red036c2e03404697" /><Relationship Type="http://schemas.openxmlformats.org/officeDocument/2006/relationships/slide" Target="/ppt/slides/slide3.xml" Id="R09a14f618ac6444e" /><Relationship Type="http://schemas.openxmlformats.org/officeDocument/2006/relationships/slide" Target="/ppt/slides/slide4.xml" Id="R41a2a4bdb3ef45ef" /><Relationship Type="http://schemas.openxmlformats.org/officeDocument/2006/relationships/slide" Target="/ppt/slides/slide5.xml" Id="R410937609e11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0997c5375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bd8116134f98" /><Relationship Type="http://schemas.openxmlformats.org/officeDocument/2006/relationships/theme" Target="/ppt/slideMasters/theme/theme1.xml" Id="Rb5a28a0bf8ab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8bd811613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6d2072a8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9f53b4a1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63fcded4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6aeadcd40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ca7eb4e4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