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4ec3505b6b45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cf6e08eedf488b"/>
  </p:sldMasterIdLst>
  <p:sldIdLst>
    <p:sldId xmlns:r="http://schemas.openxmlformats.org/officeDocument/2006/relationships" id="256" r:id="R3d32799c1caf4ffc"/>
    <p:sldId xmlns:r="http://schemas.openxmlformats.org/officeDocument/2006/relationships" id="257" r:id="R4326e82f61db42b1"/>
    <p:sldId xmlns:r="http://schemas.openxmlformats.org/officeDocument/2006/relationships" id="258" r:id="R8ffedbfe283b413f"/>
    <p:sldId xmlns:r="http://schemas.openxmlformats.org/officeDocument/2006/relationships" id="259" r:id="Rcfad946613fe4918"/>
    <p:sldId xmlns:r="http://schemas.openxmlformats.org/officeDocument/2006/relationships" id="260" r:id="R75ff1e02fbb34f51"/>
    <p:sldId xmlns:r="http://schemas.openxmlformats.org/officeDocument/2006/relationships" id="261" r:id="R1593b3d92b564e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cf6e08eedf488b" /><Relationship Type="http://schemas.openxmlformats.org/officeDocument/2006/relationships/slide" Target="/ppt/slides/slide1.xml" Id="R3d32799c1caf4ffc" /><Relationship Type="http://schemas.openxmlformats.org/officeDocument/2006/relationships/slide" Target="/ppt/slides/slide2.xml" Id="R4326e82f61db42b1" /><Relationship Type="http://schemas.openxmlformats.org/officeDocument/2006/relationships/slide" Target="/ppt/slides/slide3.xml" Id="R8ffedbfe283b413f" /><Relationship Type="http://schemas.openxmlformats.org/officeDocument/2006/relationships/slide" Target="/ppt/slides/slide4.xml" Id="Rcfad946613fe4918" /><Relationship Type="http://schemas.openxmlformats.org/officeDocument/2006/relationships/slide" Target="/ppt/slides/slide5.xml" Id="R75ff1e02fbb34f51" /><Relationship Type="http://schemas.openxmlformats.org/officeDocument/2006/relationships/slide" Target="/ppt/slides/slide6.xml" Id="R1593b3d92b564e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13ac166b649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496fedda940c5" /><Relationship Type="http://schemas.openxmlformats.org/officeDocument/2006/relationships/theme" Target="/ppt/slideMasters/theme/theme1.xml" Id="Rf7de17a5871a47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c496fedda940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fb40a821549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16c6e7c4f4c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dd05d653742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0595966b14b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b90d2735c4f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bd459c83444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HOUSE INTERNATIONAL RESOURCES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