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e5e23fe28343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7ebb2010e84fc2"/>
  </p:sldMasterIdLst>
  <p:sldIdLst>
    <p:sldId xmlns:r="http://schemas.openxmlformats.org/officeDocument/2006/relationships" id="256" r:id="R69741e3b51c940df"/>
    <p:sldId xmlns:r="http://schemas.openxmlformats.org/officeDocument/2006/relationships" id="257" r:id="Rcb129ddcbf0544a5"/>
    <p:sldId xmlns:r="http://schemas.openxmlformats.org/officeDocument/2006/relationships" id="258" r:id="Recb5ad293a964da7"/>
    <p:sldId xmlns:r="http://schemas.openxmlformats.org/officeDocument/2006/relationships" id="259" r:id="R8c27c420aacd4ef0"/>
    <p:sldId xmlns:r="http://schemas.openxmlformats.org/officeDocument/2006/relationships" id="260" r:id="R15eda1a8303f4db4"/>
    <p:sldId xmlns:r="http://schemas.openxmlformats.org/officeDocument/2006/relationships" id="261" r:id="R54f55f270ca142c3"/>
    <p:sldId xmlns:r="http://schemas.openxmlformats.org/officeDocument/2006/relationships" id="262" r:id="Ra51ea3366d2d49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7ebb2010e84fc2" /><Relationship Type="http://schemas.openxmlformats.org/officeDocument/2006/relationships/slide" Target="/ppt/slides/slide1.xml" Id="R69741e3b51c940df" /><Relationship Type="http://schemas.openxmlformats.org/officeDocument/2006/relationships/slide" Target="/ppt/slides/slide2.xml" Id="Rcb129ddcbf0544a5" /><Relationship Type="http://schemas.openxmlformats.org/officeDocument/2006/relationships/slide" Target="/ppt/slides/slide3.xml" Id="Recb5ad293a964da7" /><Relationship Type="http://schemas.openxmlformats.org/officeDocument/2006/relationships/slide" Target="/ppt/slides/slide4.xml" Id="R8c27c420aacd4ef0" /><Relationship Type="http://schemas.openxmlformats.org/officeDocument/2006/relationships/slide" Target="/ppt/slides/slide5.xml" Id="R15eda1a8303f4db4" /><Relationship Type="http://schemas.openxmlformats.org/officeDocument/2006/relationships/slide" Target="/ppt/slides/slide6.xml" Id="R54f55f270ca142c3" /><Relationship Type="http://schemas.openxmlformats.org/officeDocument/2006/relationships/slide" Target="/ppt/slides/slide7.xml" Id="Ra51ea3366d2d49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8a6e30ddfb4a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96ebbeb1c470e" /><Relationship Type="http://schemas.openxmlformats.org/officeDocument/2006/relationships/theme" Target="/ppt/slideMasters/theme/theme1.xml" Id="R0eabf7d0125c42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b96ebbeb1c47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e5ae2bc474e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ae0dfc0c74c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2db726d3040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23d9cad394a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3f2d1a4fb47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3be9ac3e945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c95cbfb244f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DYBDAL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DYBDAL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−185 874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15 125 749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35 362 869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37 019 033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DYBDAL LILLIAN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Borgundfjordvegen 103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6017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989 267 388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DYBDAL INVEST AS</a:t>
            </a:r>
          </a:p>
        </p:txBody>
      </p:sp>
    </p:spTree>
  </p:cSld>
  <p:clrMapOvr>
    <a:masterClrMapping xmlns:a="http://schemas.openxmlformats.org/drawingml/2006/main"/>
  </p:clrMapOvr>
</p:sld>
</file>