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38b8a8cab844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9a20894c244696"/>
  </p:sldMasterIdLst>
  <p:sldIdLst>
    <p:sldId xmlns:r="http://schemas.openxmlformats.org/officeDocument/2006/relationships" id="256" r:id="R0e9ad6833efb4fd0"/>
    <p:sldId xmlns:r="http://schemas.openxmlformats.org/officeDocument/2006/relationships" id="257" r:id="Rfdceff1b76fc4b67"/>
    <p:sldId xmlns:r="http://schemas.openxmlformats.org/officeDocument/2006/relationships" id="258" r:id="Rb7643cbdd824409b"/>
    <p:sldId xmlns:r="http://schemas.openxmlformats.org/officeDocument/2006/relationships" id="259" r:id="R7bb817af523341c8"/>
    <p:sldId xmlns:r="http://schemas.openxmlformats.org/officeDocument/2006/relationships" id="260" r:id="R034fbe0ce2b34b0a"/>
    <p:sldId xmlns:r="http://schemas.openxmlformats.org/officeDocument/2006/relationships" id="261" r:id="R092ae9a072a94db2"/>
    <p:sldId xmlns:r="http://schemas.openxmlformats.org/officeDocument/2006/relationships" id="262" r:id="R6007b8d6fda04a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9a20894c244696" /><Relationship Type="http://schemas.openxmlformats.org/officeDocument/2006/relationships/slide" Target="/ppt/slides/slide1.xml" Id="R0e9ad6833efb4fd0" /><Relationship Type="http://schemas.openxmlformats.org/officeDocument/2006/relationships/slide" Target="/ppt/slides/slide2.xml" Id="Rfdceff1b76fc4b67" /><Relationship Type="http://schemas.openxmlformats.org/officeDocument/2006/relationships/slide" Target="/ppt/slides/slide3.xml" Id="Rb7643cbdd824409b" /><Relationship Type="http://schemas.openxmlformats.org/officeDocument/2006/relationships/slide" Target="/ppt/slides/slide4.xml" Id="R7bb817af523341c8" /><Relationship Type="http://schemas.openxmlformats.org/officeDocument/2006/relationships/slide" Target="/ppt/slides/slide5.xml" Id="R034fbe0ce2b34b0a" /><Relationship Type="http://schemas.openxmlformats.org/officeDocument/2006/relationships/slide" Target="/ppt/slides/slide6.xml" Id="R092ae9a072a94db2" /><Relationship Type="http://schemas.openxmlformats.org/officeDocument/2006/relationships/slide" Target="/ppt/slides/slide7.xml" Id="R6007b8d6fda04a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f8fceafa5b49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346b6c93e4fe4" /><Relationship Type="http://schemas.openxmlformats.org/officeDocument/2006/relationships/theme" Target="/ppt/slideMasters/theme/theme1.xml" Id="Rd26beab072b048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e346b6c93e4f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a846452c14b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23b90981a48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8ae760fa446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347b36b5c47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9711747a04a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828083d2e44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5561b6ead41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ORETUN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ORETUN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ORETUN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ORETUN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ORETUN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ORETUN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2 386 782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2 987 327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6 321 078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18 963 762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30 521 108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ORETUN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SIEM OLE MARTIN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SIEM DESIREE FJELLESTAD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ORETUN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Oreberg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3070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989 267 213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ORETUN AS</a:t>
            </a:r>
          </a:p>
        </p:txBody>
      </p:sp>
    </p:spTree>
  </p:cSld>
  <p:clrMapOvr>
    <a:masterClrMapping xmlns:a="http://schemas.openxmlformats.org/drawingml/2006/main"/>
  </p:clrMapOvr>
</p:sld>
</file>