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ad0345318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e8f7e9ef9f40f2"/>
  </p:sldMasterIdLst>
  <p:sldIdLst>
    <p:sldId xmlns:r="http://schemas.openxmlformats.org/officeDocument/2006/relationships" id="256" r:id="Rd0a3ec1908da42df"/>
    <p:sldId xmlns:r="http://schemas.openxmlformats.org/officeDocument/2006/relationships" id="257" r:id="R78196869f84f407d"/>
    <p:sldId xmlns:r="http://schemas.openxmlformats.org/officeDocument/2006/relationships" id="258" r:id="R55fb8b0c33294ee3"/>
    <p:sldId xmlns:r="http://schemas.openxmlformats.org/officeDocument/2006/relationships" id="259" r:id="R8beb76065ea14a8d"/>
    <p:sldId xmlns:r="http://schemas.openxmlformats.org/officeDocument/2006/relationships" id="260" r:id="Rca813613747b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8f7e9ef9f40f2" /><Relationship Type="http://schemas.openxmlformats.org/officeDocument/2006/relationships/slide" Target="/ppt/slides/slide1.xml" Id="Rd0a3ec1908da42df" /><Relationship Type="http://schemas.openxmlformats.org/officeDocument/2006/relationships/slide" Target="/ppt/slides/slide2.xml" Id="R78196869f84f407d" /><Relationship Type="http://schemas.openxmlformats.org/officeDocument/2006/relationships/slide" Target="/ppt/slides/slide3.xml" Id="R55fb8b0c33294ee3" /><Relationship Type="http://schemas.openxmlformats.org/officeDocument/2006/relationships/slide" Target="/ppt/slides/slide4.xml" Id="R8beb76065ea14a8d" /><Relationship Type="http://schemas.openxmlformats.org/officeDocument/2006/relationships/slide" Target="/ppt/slides/slide5.xml" Id="Rca813613747b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2a0d5765c45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f1e0014044c44" /><Relationship Type="http://schemas.openxmlformats.org/officeDocument/2006/relationships/theme" Target="/ppt/slideMasters/theme/theme1.xml" Id="R6ba1ae7d2a01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f1e001404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3d1bd990f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8e240c209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7d76da554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76b98c86643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b71901f5a46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USTAOSET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USTAOSET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INVEST AS</a:t>
            </a:r>
          </a:p>
        </p:txBody>
      </p:sp>
    </p:spTree>
  </p:cSld>
  <p:clrMapOvr>
    <a:masterClrMapping xmlns:a="http://schemas.openxmlformats.org/drawingml/2006/main"/>
  </p:clrMapOvr>
</p:sld>
</file>