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d3ac5b710741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54b6d0b113432f"/>
  </p:sldMasterIdLst>
  <p:sldIdLst>
    <p:sldId xmlns:r="http://schemas.openxmlformats.org/officeDocument/2006/relationships" id="256" r:id="Rbf85f863078e4dd7"/>
    <p:sldId xmlns:r="http://schemas.openxmlformats.org/officeDocument/2006/relationships" id="257" r:id="R2b965e72e9c34ae4"/>
    <p:sldId xmlns:r="http://schemas.openxmlformats.org/officeDocument/2006/relationships" id="258" r:id="Rddc4ed07cecf48b9"/>
    <p:sldId xmlns:r="http://schemas.openxmlformats.org/officeDocument/2006/relationships" id="259" r:id="R6cd91a47d951456d"/>
    <p:sldId xmlns:r="http://schemas.openxmlformats.org/officeDocument/2006/relationships" id="260" r:id="R8524380cc5974302"/>
    <p:sldId xmlns:r="http://schemas.openxmlformats.org/officeDocument/2006/relationships" id="261" r:id="R913b1dae26954372"/>
    <p:sldId xmlns:r="http://schemas.openxmlformats.org/officeDocument/2006/relationships" id="262" r:id="Ra710e274f9eb48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54b6d0b113432f" /><Relationship Type="http://schemas.openxmlformats.org/officeDocument/2006/relationships/slide" Target="/ppt/slides/slide1.xml" Id="Rbf85f863078e4dd7" /><Relationship Type="http://schemas.openxmlformats.org/officeDocument/2006/relationships/slide" Target="/ppt/slides/slide2.xml" Id="R2b965e72e9c34ae4" /><Relationship Type="http://schemas.openxmlformats.org/officeDocument/2006/relationships/slide" Target="/ppt/slides/slide3.xml" Id="Rddc4ed07cecf48b9" /><Relationship Type="http://schemas.openxmlformats.org/officeDocument/2006/relationships/slide" Target="/ppt/slides/slide4.xml" Id="R6cd91a47d951456d" /><Relationship Type="http://schemas.openxmlformats.org/officeDocument/2006/relationships/slide" Target="/ppt/slides/slide5.xml" Id="R8524380cc5974302" /><Relationship Type="http://schemas.openxmlformats.org/officeDocument/2006/relationships/slide" Target="/ppt/slides/slide6.xml" Id="R913b1dae26954372" /><Relationship Type="http://schemas.openxmlformats.org/officeDocument/2006/relationships/slide" Target="/ppt/slides/slide7.xml" Id="Ra710e274f9eb48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0f1b7c18ec4f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230975eaca4a5b" /><Relationship Type="http://schemas.openxmlformats.org/officeDocument/2006/relationships/theme" Target="/ppt/slideMasters/theme/theme1.xml" Id="R703772682f9b43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230975eaca4a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2d9b9edc8e49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518a8a94294f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816ee3766a49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78fa2ef04649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ee16635ccb4e9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f7c4669f474fd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a248454e024b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KPS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KPS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KPS INVEST AS ble etablert [år] og holder til i Mandal.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KPS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KPS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KPS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−6 332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30 629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358 378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1 069 529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KPS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STORHOLT PAUL  –  66,0 %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STORHOLT HÅKON  –  11,3 %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STORHOLT LARS-MARTIN  –  11,3 %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STORHOLT LINDA MARGRETHE  –  11,3 %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KPS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Oddansveien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4513 Mandal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989 266 608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KPS INVEST AS</a:t>
            </a:r>
          </a:p>
        </p:txBody>
      </p:sp>
    </p:spTree>
  </p:cSld>
  <p:clrMapOvr>
    <a:masterClrMapping xmlns:a="http://schemas.openxmlformats.org/drawingml/2006/main"/>
  </p:clrMapOvr>
</p:sld>
</file>