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90d5ae4c1943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b3e171f6474ac2"/>
  </p:sldMasterIdLst>
  <p:sldIdLst>
    <p:sldId xmlns:r="http://schemas.openxmlformats.org/officeDocument/2006/relationships" id="256" r:id="Rb067afb2699e4179"/>
    <p:sldId xmlns:r="http://schemas.openxmlformats.org/officeDocument/2006/relationships" id="257" r:id="R7cca2a305093429d"/>
    <p:sldId xmlns:r="http://schemas.openxmlformats.org/officeDocument/2006/relationships" id="258" r:id="Rb1b4ee212f1e4855"/>
    <p:sldId xmlns:r="http://schemas.openxmlformats.org/officeDocument/2006/relationships" id="259" r:id="R05d61607113d451e"/>
    <p:sldId xmlns:r="http://schemas.openxmlformats.org/officeDocument/2006/relationships" id="260" r:id="R19fed42470c142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b3e171f6474ac2" /><Relationship Type="http://schemas.openxmlformats.org/officeDocument/2006/relationships/slide" Target="/ppt/slides/slide1.xml" Id="Rb067afb2699e4179" /><Relationship Type="http://schemas.openxmlformats.org/officeDocument/2006/relationships/slide" Target="/ppt/slides/slide2.xml" Id="R7cca2a305093429d" /><Relationship Type="http://schemas.openxmlformats.org/officeDocument/2006/relationships/slide" Target="/ppt/slides/slide3.xml" Id="Rb1b4ee212f1e4855" /><Relationship Type="http://schemas.openxmlformats.org/officeDocument/2006/relationships/slide" Target="/ppt/slides/slide4.xml" Id="R05d61607113d451e" /><Relationship Type="http://schemas.openxmlformats.org/officeDocument/2006/relationships/slide" Target="/ppt/slides/slide5.xml" Id="R19fed42470c142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5a5c93209347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5c47642544097" /><Relationship Type="http://schemas.openxmlformats.org/officeDocument/2006/relationships/theme" Target="/ppt/slideMasters/theme/theme1.xml" Id="Ra6c8124a465a44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85c476425440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e2707a9de48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be1bf498b4b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111ca098a40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53ea96b7144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e78eab8c748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BJARNE OG CHRISTIAN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OG CHRISTIAN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 OG CHRISTIAN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OG CHRISTIAN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OG CHRISTIAN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OG CHRISTIAN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989 266 594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OG CHRISTIAN INVEST AS</a:t>
            </a:r>
          </a:p>
        </p:txBody>
      </p:sp>
    </p:spTree>
  </p:cSld>
  <p:clrMapOvr>
    <a:masterClrMapping xmlns:a="http://schemas.openxmlformats.org/drawingml/2006/main"/>
  </p:clrMapOvr>
</p:sld>
</file>