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254f443b004c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68f4c9436f4f58"/>
  </p:sldMasterIdLst>
  <p:sldIdLst>
    <p:sldId xmlns:r="http://schemas.openxmlformats.org/officeDocument/2006/relationships" id="256" r:id="Rc5737d34eb094f63"/>
    <p:sldId xmlns:r="http://schemas.openxmlformats.org/officeDocument/2006/relationships" id="257" r:id="R7ecf867ec7a74a24"/>
    <p:sldId xmlns:r="http://schemas.openxmlformats.org/officeDocument/2006/relationships" id="258" r:id="R7a079b04f6d94c50"/>
    <p:sldId xmlns:r="http://schemas.openxmlformats.org/officeDocument/2006/relationships" id="259" r:id="Re58e655a64944c8d"/>
    <p:sldId xmlns:r="http://schemas.openxmlformats.org/officeDocument/2006/relationships" id="260" r:id="R01d32678f41b47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8f4c9436f4f58" /><Relationship Type="http://schemas.openxmlformats.org/officeDocument/2006/relationships/slide" Target="/ppt/slides/slide1.xml" Id="Rc5737d34eb094f63" /><Relationship Type="http://schemas.openxmlformats.org/officeDocument/2006/relationships/slide" Target="/ppt/slides/slide2.xml" Id="R7ecf867ec7a74a24" /><Relationship Type="http://schemas.openxmlformats.org/officeDocument/2006/relationships/slide" Target="/ppt/slides/slide3.xml" Id="R7a079b04f6d94c50" /><Relationship Type="http://schemas.openxmlformats.org/officeDocument/2006/relationships/slide" Target="/ppt/slides/slide4.xml" Id="Re58e655a64944c8d" /><Relationship Type="http://schemas.openxmlformats.org/officeDocument/2006/relationships/slide" Target="/ppt/slides/slide5.xml" Id="R01d32678f41b47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d3fe8c99d4e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6f8e69c3e40ad" /><Relationship Type="http://schemas.openxmlformats.org/officeDocument/2006/relationships/theme" Target="/ppt/slideMasters/theme/theme1.xml" Id="R52f3b02080454c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b6f8e69c3e40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df245f27347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fbb800b6148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c0b318fc541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1916b97a94e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ae887998b41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ELLEFSEN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ELLEFSEN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ELLEFSEN INVEST AS</a:t>
            </a:r>
          </a:p>
        </p:txBody>
      </p:sp>
    </p:spTree>
  </p:cSld>
  <p:clrMapOvr>
    <a:masterClrMapping xmlns:a="http://schemas.openxmlformats.org/drawingml/2006/main"/>
  </p:clrMapOvr>
</p:sld>
</file>