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be53a034c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e5a9d971e4e12"/>
  </p:sldMasterIdLst>
  <p:sldIdLst>
    <p:sldId xmlns:r="http://schemas.openxmlformats.org/officeDocument/2006/relationships" id="256" r:id="R75e06a1e06f54ab4"/>
    <p:sldId xmlns:r="http://schemas.openxmlformats.org/officeDocument/2006/relationships" id="257" r:id="R17dbd372b31745c5"/>
    <p:sldId xmlns:r="http://schemas.openxmlformats.org/officeDocument/2006/relationships" id="258" r:id="Refe938166a6944c7"/>
    <p:sldId xmlns:r="http://schemas.openxmlformats.org/officeDocument/2006/relationships" id="259" r:id="Rf3cf3da98dbf4edd"/>
    <p:sldId xmlns:r="http://schemas.openxmlformats.org/officeDocument/2006/relationships" id="260" r:id="Rbba8e0e80e664764"/>
    <p:sldId xmlns:r="http://schemas.openxmlformats.org/officeDocument/2006/relationships" id="261" r:id="R45ba2e89d4a94524"/>
    <p:sldId xmlns:r="http://schemas.openxmlformats.org/officeDocument/2006/relationships" id="262" r:id="R60112cf2151e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e5a9d971e4e12" /><Relationship Type="http://schemas.openxmlformats.org/officeDocument/2006/relationships/slide" Target="/ppt/slides/slide1.xml" Id="R75e06a1e06f54ab4" /><Relationship Type="http://schemas.openxmlformats.org/officeDocument/2006/relationships/slide" Target="/ppt/slides/slide2.xml" Id="R17dbd372b31745c5" /><Relationship Type="http://schemas.openxmlformats.org/officeDocument/2006/relationships/slide" Target="/ppt/slides/slide3.xml" Id="Refe938166a6944c7" /><Relationship Type="http://schemas.openxmlformats.org/officeDocument/2006/relationships/slide" Target="/ppt/slides/slide4.xml" Id="Rf3cf3da98dbf4edd" /><Relationship Type="http://schemas.openxmlformats.org/officeDocument/2006/relationships/slide" Target="/ppt/slides/slide5.xml" Id="Rbba8e0e80e664764" /><Relationship Type="http://schemas.openxmlformats.org/officeDocument/2006/relationships/slide" Target="/ppt/slides/slide6.xml" Id="R45ba2e89d4a94524" /><Relationship Type="http://schemas.openxmlformats.org/officeDocument/2006/relationships/slide" Target="/ppt/slides/slide7.xml" Id="R60112cf2151e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3405f73df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df518d434374" /><Relationship Type="http://schemas.openxmlformats.org/officeDocument/2006/relationships/theme" Target="/ppt/slideMasters/theme/theme1.xml" Id="R8aeaf9e4911a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2df518d43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51115dfa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160ed3c7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94390a4a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8629d3c17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eac3b127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7cad234d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4c6b66a7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KA-PRE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KA-PRE EIENDOM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14 475 531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KA-PRE NORGE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STUDSGAARD SKILTE APS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THALERUD ESPEN ANDRÉ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THALERUD THOMAS ALEXANDER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THALERUD BJØRN GUNNAR  –  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Nedmarken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23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KA-PRE EIENDOM AS</a:t>
            </a:r>
          </a:p>
        </p:txBody>
      </p:sp>
    </p:spTree>
  </p:cSld>
  <p:clrMapOvr>
    <a:masterClrMapping xmlns:a="http://schemas.openxmlformats.org/drawingml/2006/main"/>
  </p:clrMapOvr>
</p:sld>
</file>