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aedf38f56948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f7cdfa85464ac2"/>
  </p:sldMasterIdLst>
  <p:sldIdLst>
    <p:sldId xmlns:r="http://schemas.openxmlformats.org/officeDocument/2006/relationships" id="256" r:id="Rb25918a62ba848c9"/>
    <p:sldId xmlns:r="http://schemas.openxmlformats.org/officeDocument/2006/relationships" id="257" r:id="Reb806c874b364610"/>
    <p:sldId xmlns:r="http://schemas.openxmlformats.org/officeDocument/2006/relationships" id="258" r:id="R2d7af5240d7841a9"/>
    <p:sldId xmlns:r="http://schemas.openxmlformats.org/officeDocument/2006/relationships" id="259" r:id="Rf5039e4631144fc8"/>
    <p:sldId xmlns:r="http://schemas.openxmlformats.org/officeDocument/2006/relationships" id="260" r:id="R284057797ba2412e"/>
    <p:sldId xmlns:r="http://schemas.openxmlformats.org/officeDocument/2006/relationships" id="261" r:id="R55a19238ef7d482a"/>
    <p:sldId xmlns:r="http://schemas.openxmlformats.org/officeDocument/2006/relationships" id="262" r:id="Rdbc18f2432164f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f7cdfa85464ac2" /><Relationship Type="http://schemas.openxmlformats.org/officeDocument/2006/relationships/slide" Target="/ppt/slides/slide1.xml" Id="Rb25918a62ba848c9" /><Relationship Type="http://schemas.openxmlformats.org/officeDocument/2006/relationships/slide" Target="/ppt/slides/slide2.xml" Id="Reb806c874b364610" /><Relationship Type="http://schemas.openxmlformats.org/officeDocument/2006/relationships/slide" Target="/ppt/slides/slide3.xml" Id="R2d7af5240d7841a9" /><Relationship Type="http://schemas.openxmlformats.org/officeDocument/2006/relationships/slide" Target="/ppt/slides/slide4.xml" Id="Rf5039e4631144fc8" /><Relationship Type="http://schemas.openxmlformats.org/officeDocument/2006/relationships/slide" Target="/ppt/slides/slide5.xml" Id="R284057797ba2412e" /><Relationship Type="http://schemas.openxmlformats.org/officeDocument/2006/relationships/slide" Target="/ppt/slides/slide6.xml" Id="R55a19238ef7d482a" /><Relationship Type="http://schemas.openxmlformats.org/officeDocument/2006/relationships/slide" Target="/ppt/slides/slide7.xml" Id="Rdbc18f2432164f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425dd76ecb42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3d75878d24bba" /><Relationship Type="http://schemas.openxmlformats.org/officeDocument/2006/relationships/theme" Target="/ppt/slideMasters/theme/theme1.xml" Id="R047ca605f3cc49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33d75878d24b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a3cc70ae447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2678bab074f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ba7a9388042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3872fef3f4a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4a746f6134d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4625a0bd04f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73515085443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GROVTANN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GROVTANN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GROVTANN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GROVTANN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GROVTANN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GROVTANN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926 758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156 533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GROVTANN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GROVTANN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 Rings gate 14B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12 15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989 265 571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GROVTANN AS</a:t>
            </a:r>
          </a:p>
        </p:txBody>
      </p:sp>
    </p:spTree>
  </p:cSld>
  <p:clrMapOvr>
    <a:masterClrMapping xmlns:a="http://schemas.openxmlformats.org/drawingml/2006/main"/>
  </p:clrMapOvr>
</p:sld>
</file>