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7cccf530c242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fa122bbf0e45e3"/>
  </p:sldMasterIdLst>
  <p:sldIdLst>
    <p:sldId xmlns:r="http://schemas.openxmlformats.org/officeDocument/2006/relationships" id="256" r:id="R131636213da64632"/>
    <p:sldId xmlns:r="http://schemas.openxmlformats.org/officeDocument/2006/relationships" id="257" r:id="R72ffdd0240dc46a8"/>
    <p:sldId xmlns:r="http://schemas.openxmlformats.org/officeDocument/2006/relationships" id="258" r:id="Rae1fa2c0b40e4c38"/>
    <p:sldId xmlns:r="http://schemas.openxmlformats.org/officeDocument/2006/relationships" id="259" r:id="R4097baa0816d4ab3"/>
    <p:sldId xmlns:r="http://schemas.openxmlformats.org/officeDocument/2006/relationships" id="260" r:id="R5b0d7e81d55b4e0f"/>
    <p:sldId xmlns:r="http://schemas.openxmlformats.org/officeDocument/2006/relationships" id="261" r:id="R97198aafe9a344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fa122bbf0e45e3" /><Relationship Type="http://schemas.openxmlformats.org/officeDocument/2006/relationships/slide" Target="/ppt/slides/slide1.xml" Id="R131636213da64632" /><Relationship Type="http://schemas.openxmlformats.org/officeDocument/2006/relationships/slide" Target="/ppt/slides/slide2.xml" Id="R72ffdd0240dc46a8" /><Relationship Type="http://schemas.openxmlformats.org/officeDocument/2006/relationships/slide" Target="/ppt/slides/slide3.xml" Id="Rae1fa2c0b40e4c38" /><Relationship Type="http://schemas.openxmlformats.org/officeDocument/2006/relationships/slide" Target="/ppt/slides/slide4.xml" Id="R4097baa0816d4ab3" /><Relationship Type="http://schemas.openxmlformats.org/officeDocument/2006/relationships/slide" Target="/ppt/slides/slide5.xml" Id="R5b0d7e81d55b4e0f" /><Relationship Type="http://schemas.openxmlformats.org/officeDocument/2006/relationships/slide" Target="/ppt/slides/slide6.xml" Id="R97198aafe9a344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9972f7c2244b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3e93981fd4170" /><Relationship Type="http://schemas.openxmlformats.org/officeDocument/2006/relationships/theme" Target="/ppt/slideMasters/theme/theme1.xml" Id="Rf893621e6cb44a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63e93981fd41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efcbe51414b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d8963cb294a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64fa104f144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721cc35c444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05303458a43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4c44e3f4c41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CATO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CATO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CATO SLETBAKK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Sevjebråtet 24B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989 265 199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 INVEST AS</a:t>
            </a:r>
          </a:p>
        </p:txBody>
      </p:sp>
    </p:spTree>
  </p:cSld>
  <p:clrMapOvr>
    <a:masterClrMapping xmlns:a="http://schemas.openxmlformats.org/drawingml/2006/main"/>
  </p:clrMapOvr>
</p:sld>
</file>