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eb161d6ab4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6b0acfd884efa"/>
  </p:sldMasterIdLst>
  <p:sldIdLst>
    <p:sldId xmlns:r="http://schemas.openxmlformats.org/officeDocument/2006/relationships" id="256" r:id="Re2a88ca3478744ec"/>
    <p:sldId xmlns:r="http://schemas.openxmlformats.org/officeDocument/2006/relationships" id="257" r:id="R4f5b661c78894929"/>
    <p:sldId xmlns:r="http://schemas.openxmlformats.org/officeDocument/2006/relationships" id="258" r:id="Rb82068ff9cdc4485"/>
    <p:sldId xmlns:r="http://schemas.openxmlformats.org/officeDocument/2006/relationships" id="259" r:id="R3b92b07653fe42ab"/>
    <p:sldId xmlns:r="http://schemas.openxmlformats.org/officeDocument/2006/relationships" id="260" r:id="R819a7ba3e8d54b9f"/>
    <p:sldId xmlns:r="http://schemas.openxmlformats.org/officeDocument/2006/relationships" id="261" r:id="R9e957bb9df2346b8"/>
    <p:sldId xmlns:r="http://schemas.openxmlformats.org/officeDocument/2006/relationships" id="262" r:id="Rc2976e01022a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6b0acfd884efa" /><Relationship Type="http://schemas.openxmlformats.org/officeDocument/2006/relationships/slide" Target="/ppt/slides/slide1.xml" Id="Re2a88ca3478744ec" /><Relationship Type="http://schemas.openxmlformats.org/officeDocument/2006/relationships/slide" Target="/ppt/slides/slide2.xml" Id="R4f5b661c78894929" /><Relationship Type="http://schemas.openxmlformats.org/officeDocument/2006/relationships/slide" Target="/ppt/slides/slide3.xml" Id="Rb82068ff9cdc4485" /><Relationship Type="http://schemas.openxmlformats.org/officeDocument/2006/relationships/slide" Target="/ppt/slides/slide4.xml" Id="R3b92b07653fe42ab" /><Relationship Type="http://schemas.openxmlformats.org/officeDocument/2006/relationships/slide" Target="/ppt/slides/slide5.xml" Id="R819a7ba3e8d54b9f" /><Relationship Type="http://schemas.openxmlformats.org/officeDocument/2006/relationships/slide" Target="/ppt/slides/slide6.xml" Id="R9e957bb9df2346b8" /><Relationship Type="http://schemas.openxmlformats.org/officeDocument/2006/relationships/slide" Target="/ppt/slides/slide7.xml" Id="Rc2976e01022a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89ebac67a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2a5da75e74537" /><Relationship Type="http://schemas.openxmlformats.org/officeDocument/2006/relationships/theme" Target="/ppt/slideMasters/theme/theme1.xml" Id="R13ffa1966da6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82a5da75e7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77518b9a7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bb36cc4dd45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0fe6461fd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e03238a1241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a5f2c6f584b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51bb81ad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9486c737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TELLUS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TELLUS HOLDING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5 542 954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49 631 992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49 761 989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SVEINAR HOFF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Nordengen AS, Teiealleen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TELLUS HOLDING AS</a:t>
            </a:r>
          </a:p>
        </p:txBody>
      </p:sp>
    </p:spTree>
  </p:cSld>
  <p:clrMapOvr>
    <a:masterClrMapping xmlns:a="http://schemas.openxmlformats.org/drawingml/2006/main"/>
  </p:clrMapOvr>
</p:sld>
</file>