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f351f4b96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00b3c11bf4275"/>
  </p:sldMasterIdLst>
  <p:sldIdLst>
    <p:sldId xmlns:r="http://schemas.openxmlformats.org/officeDocument/2006/relationships" id="256" r:id="Ra8af36329dc047cf"/>
    <p:sldId xmlns:r="http://schemas.openxmlformats.org/officeDocument/2006/relationships" id="257" r:id="R8eca7d5545c846cf"/>
    <p:sldId xmlns:r="http://schemas.openxmlformats.org/officeDocument/2006/relationships" id="258" r:id="R0ed9d1d618d045f5"/>
    <p:sldId xmlns:r="http://schemas.openxmlformats.org/officeDocument/2006/relationships" id="259" r:id="Rab1ba061afe6466b"/>
    <p:sldId xmlns:r="http://schemas.openxmlformats.org/officeDocument/2006/relationships" id="260" r:id="Rd28c1fcdfda04ba4"/>
    <p:sldId xmlns:r="http://schemas.openxmlformats.org/officeDocument/2006/relationships" id="261" r:id="R22f2100e4f1349fb"/>
    <p:sldId xmlns:r="http://schemas.openxmlformats.org/officeDocument/2006/relationships" id="262" r:id="R9a8e9aaacb7240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00b3c11bf4275" /><Relationship Type="http://schemas.openxmlformats.org/officeDocument/2006/relationships/slide" Target="/ppt/slides/slide1.xml" Id="Ra8af36329dc047cf" /><Relationship Type="http://schemas.openxmlformats.org/officeDocument/2006/relationships/slide" Target="/ppt/slides/slide2.xml" Id="R8eca7d5545c846cf" /><Relationship Type="http://schemas.openxmlformats.org/officeDocument/2006/relationships/slide" Target="/ppt/slides/slide3.xml" Id="R0ed9d1d618d045f5" /><Relationship Type="http://schemas.openxmlformats.org/officeDocument/2006/relationships/slide" Target="/ppt/slides/slide4.xml" Id="Rab1ba061afe6466b" /><Relationship Type="http://schemas.openxmlformats.org/officeDocument/2006/relationships/slide" Target="/ppt/slides/slide5.xml" Id="Rd28c1fcdfda04ba4" /><Relationship Type="http://schemas.openxmlformats.org/officeDocument/2006/relationships/slide" Target="/ppt/slides/slide6.xml" Id="R22f2100e4f1349fb" /><Relationship Type="http://schemas.openxmlformats.org/officeDocument/2006/relationships/slide" Target="/ppt/slides/slide7.xml" Id="R9a8e9aaacb7240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ab7ab2d5e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fa9644f4e4a1c" /><Relationship Type="http://schemas.openxmlformats.org/officeDocument/2006/relationships/theme" Target="/ppt/slideMasters/theme/theme1.xml" Id="R7a20f4f6400e47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fa9644f4e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8ab524013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a7dcdd66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8a892a866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19eeeed5b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50206cbb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580674c504c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bfdf7b4be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BRYNJAR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BRYNJAR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11 201 651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17 413 275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 INVEST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ELDE BRYNJAR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Lies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bdr-utv@online.no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989 264 184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BRYNJAR INVEST AS</a:t>
            </a:r>
          </a:p>
        </p:txBody>
      </p:sp>
    </p:spTree>
  </p:cSld>
  <p:clrMapOvr>
    <a:masterClrMapping xmlns:a="http://schemas.openxmlformats.org/drawingml/2006/main"/>
  </p:clrMapOvr>
</p:sld>
</file>