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d31c3be61b48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fb610bb9c942ba"/>
  </p:sldMasterIdLst>
  <p:sldIdLst>
    <p:sldId xmlns:r="http://schemas.openxmlformats.org/officeDocument/2006/relationships" id="256" r:id="R47bf0ff713d041e4"/>
    <p:sldId xmlns:r="http://schemas.openxmlformats.org/officeDocument/2006/relationships" id="257" r:id="R0b19c6bcd4ef48d8"/>
    <p:sldId xmlns:r="http://schemas.openxmlformats.org/officeDocument/2006/relationships" id="258" r:id="Redf342d63cc841bb"/>
    <p:sldId xmlns:r="http://schemas.openxmlformats.org/officeDocument/2006/relationships" id="259" r:id="R3d1018acae874d99"/>
    <p:sldId xmlns:r="http://schemas.openxmlformats.org/officeDocument/2006/relationships" id="260" r:id="R7993bc1885cf4c4d"/>
    <p:sldId xmlns:r="http://schemas.openxmlformats.org/officeDocument/2006/relationships" id="261" r:id="Rcc1fb6c5dd4f41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fb610bb9c942ba" /><Relationship Type="http://schemas.openxmlformats.org/officeDocument/2006/relationships/slide" Target="/ppt/slides/slide1.xml" Id="R47bf0ff713d041e4" /><Relationship Type="http://schemas.openxmlformats.org/officeDocument/2006/relationships/slide" Target="/ppt/slides/slide2.xml" Id="R0b19c6bcd4ef48d8" /><Relationship Type="http://schemas.openxmlformats.org/officeDocument/2006/relationships/slide" Target="/ppt/slides/slide3.xml" Id="Redf342d63cc841bb" /><Relationship Type="http://schemas.openxmlformats.org/officeDocument/2006/relationships/slide" Target="/ppt/slides/slide4.xml" Id="R3d1018acae874d99" /><Relationship Type="http://schemas.openxmlformats.org/officeDocument/2006/relationships/slide" Target="/ppt/slides/slide5.xml" Id="R7993bc1885cf4c4d" /><Relationship Type="http://schemas.openxmlformats.org/officeDocument/2006/relationships/slide" Target="/ppt/slides/slide6.xml" Id="Rcc1fb6c5dd4f41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e389e0af8f4e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ae7fc46afa4e12" /><Relationship Type="http://schemas.openxmlformats.org/officeDocument/2006/relationships/theme" Target="/ppt/slideMasters/theme/theme1.xml" Id="R95b5e537316448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ae7fc46afa4e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f7d24ab08d4b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247303d15047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3aa59b1c524b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dc634274a347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62a065e11742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a80b0fb3064d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K.H.E.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K.H.E.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K.H.E. HOLDING AS ble etablert [år] og holder til i Lindesnes.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K.H.E.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K.H.E.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K.H.E.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HENRY ENGLUND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K.H.E.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Bålyveien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4521 Lindesnes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989 264 125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K.H.E. HOLDING AS</a:t>
            </a:r>
          </a:p>
        </p:txBody>
      </p:sp>
    </p:spTree>
  </p:cSld>
  <p:clrMapOvr>
    <a:masterClrMapping xmlns:a="http://schemas.openxmlformats.org/drawingml/2006/main"/>
  </p:clrMapOvr>
</p:sld>
</file>