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1b59be467648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e08a077a924856"/>
  </p:sldMasterIdLst>
  <p:sldIdLst>
    <p:sldId xmlns:r="http://schemas.openxmlformats.org/officeDocument/2006/relationships" id="256" r:id="R65a64229bbe14b95"/>
    <p:sldId xmlns:r="http://schemas.openxmlformats.org/officeDocument/2006/relationships" id="257" r:id="Rfd82df083faf4ebc"/>
    <p:sldId xmlns:r="http://schemas.openxmlformats.org/officeDocument/2006/relationships" id="258" r:id="R3029ace1cb4c429c"/>
    <p:sldId xmlns:r="http://schemas.openxmlformats.org/officeDocument/2006/relationships" id="259" r:id="R7c426b8827684c00"/>
    <p:sldId xmlns:r="http://schemas.openxmlformats.org/officeDocument/2006/relationships" id="260" r:id="R954b2df108604066"/>
    <p:sldId xmlns:r="http://schemas.openxmlformats.org/officeDocument/2006/relationships" id="261" r:id="R8772e121bba842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08a077a924856" /><Relationship Type="http://schemas.openxmlformats.org/officeDocument/2006/relationships/slide" Target="/ppt/slides/slide1.xml" Id="R65a64229bbe14b95" /><Relationship Type="http://schemas.openxmlformats.org/officeDocument/2006/relationships/slide" Target="/ppt/slides/slide2.xml" Id="Rfd82df083faf4ebc" /><Relationship Type="http://schemas.openxmlformats.org/officeDocument/2006/relationships/slide" Target="/ppt/slides/slide3.xml" Id="R3029ace1cb4c429c" /><Relationship Type="http://schemas.openxmlformats.org/officeDocument/2006/relationships/slide" Target="/ppt/slides/slide4.xml" Id="R7c426b8827684c00" /><Relationship Type="http://schemas.openxmlformats.org/officeDocument/2006/relationships/slide" Target="/ppt/slides/slide5.xml" Id="R954b2df108604066" /><Relationship Type="http://schemas.openxmlformats.org/officeDocument/2006/relationships/slide" Target="/ppt/slides/slide6.xml" Id="R8772e121bba842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d410b8e0944c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c194c93314225" /><Relationship Type="http://schemas.openxmlformats.org/officeDocument/2006/relationships/theme" Target="/ppt/slideMasters/theme/theme1.xml" Id="Rbc210283657a42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ac194c933142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f6e17a33b47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663b6241e4b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bdd2ca4dd48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926c21df242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caeca61d642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c7ab545264f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PLUSS KOMPETANSE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PLUSS KOMPETANSE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HEMLI JAN GULBRANDSEN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LARSEN ANNIE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989 264 095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KOMPETANSE AS</a:t>
            </a:r>
          </a:p>
        </p:txBody>
      </p:sp>
    </p:spTree>
  </p:cSld>
  <p:clrMapOvr>
    <a:masterClrMapping xmlns:a="http://schemas.openxmlformats.org/drawingml/2006/main"/>
  </p:clrMapOvr>
</p:sld>
</file>