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37fea8dad1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41afa71674ff7"/>
  </p:sldMasterIdLst>
  <p:sldIdLst>
    <p:sldId xmlns:r="http://schemas.openxmlformats.org/officeDocument/2006/relationships" id="256" r:id="R6adc4a031f7e4b79"/>
    <p:sldId xmlns:r="http://schemas.openxmlformats.org/officeDocument/2006/relationships" id="257" r:id="R9fedd4246bf044e9"/>
    <p:sldId xmlns:r="http://schemas.openxmlformats.org/officeDocument/2006/relationships" id="258" r:id="Rd2a2b265b6c74d5e"/>
    <p:sldId xmlns:r="http://schemas.openxmlformats.org/officeDocument/2006/relationships" id="259" r:id="Rd49ab178b98147b9"/>
    <p:sldId xmlns:r="http://schemas.openxmlformats.org/officeDocument/2006/relationships" id="260" r:id="Rdd7064593c7248b5"/>
    <p:sldId xmlns:r="http://schemas.openxmlformats.org/officeDocument/2006/relationships" id="261" r:id="Ra372dca2d14f4b6d"/>
    <p:sldId xmlns:r="http://schemas.openxmlformats.org/officeDocument/2006/relationships" id="262" r:id="R63b3e5f28755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41afa71674ff7" /><Relationship Type="http://schemas.openxmlformats.org/officeDocument/2006/relationships/slide" Target="/ppt/slides/slide1.xml" Id="R6adc4a031f7e4b79" /><Relationship Type="http://schemas.openxmlformats.org/officeDocument/2006/relationships/slide" Target="/ppt/slides/slide2.xml" Id="R9fedd4246bf044e9" /><Relationship Type="http://schemas.openxmlformats.org/officeDocument/2006/relationships/slide" Target="/ppt/slides/slide3.xml" Id="Rd2a2b265b6c74d5e" /><Relationship Type="http://schemas.openxmlformats.org/officeDocument/2006/relationships/slide" Target="/ppt/slides/slide4.xml" Id="Rd49ab178b98147b9" /><Relationship Type="http://schemas.openxmlformats.org/officeDocument/2006/relationships/slide" Target="/ppt/slides/slide5.xml" Id="Rdd7064593c7248b5" /><Relationship Type="http://schemas.openxmlformats.org/officeDocument/2006/relationships/slide" Target="/ppt/slides/slide6.xml" Id="Ra372dca2d14f4b6d" /><Relationship Type="http://schemas.openxmlformats.org/officeDocument/2006/relationships/slide" Target="/ppt/slides/slide7.xml" Id="R63b3e5f28755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607f4713a4a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5e243e63485b" /><Relationship Type="http://schemas.openxmlformats.org/officeDocument/2006/relationships/theme" Target="/ppt/slideMasters/theme/theme1.xml" Id="Ra265e8a6de5d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7d5e243e6348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3c8270135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af74ad4d74f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2a9c1bdf84b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e080238254a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3b53effb5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07dbfcaaa49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12a78705247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SANDVIKA REGNSKAP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SANDVIKA REGNSKAP HOLDING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353 766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JAMTH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OWE JAMTH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Claude Monets alle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64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sojamth@sandvika-regnskap.no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989 263 463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SANDVIKA REGNSKAP HOLDING AS</a:t>
            </a:r>
          </a:p>
        </p:txBody>
      </p:sp>
    </p:spTree>
  </p:cSld>
  <p:clrMapOvr>
    <a:masterClrMapping xmlns:a="http://schemas.openxmlformats.org/drawingml/2006/main"/>
  </p:clrMapOvr>
</p:sld>
</file>