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f3f13764c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3595ead9e4d52"/>
  </p:sldMasterIdLst>
  <p:sldIdLst>
    <p:sldId xmlns:r="http://schemas.openxmlformats.org/officeDocument/2006/relationships" id="256" r:id="R31c3a425b4a64b5e"/>
    <p:sldId xmlns:r="http://schemas.openxmlformats.org/officeDocument/2006/relationships" id="257" r:id="R8bd5cafad4ba49c6"/>
    <p:sldId xmlns:r="http://schemas.openxmlformats.org/officeDocument/2006/relationships" id="258" r:id="Rb423d613f04f471b"/>
    <p:sldId xmlns:r="http://schemas.openxmlformats.org/officeDocument/2006/relationships" id="259" r:id="Ra5c3530e774647b1"/>
    <p:sldId xmlns:r="http://schemas.openxmlformats.org/officeDocument/2006/relationships" id="260" r:id="R684348453e4f4871"/>
    <p:sldId xmlns:r="http://schemas.openxmlformats.org/officeDocument/2006/relationships" id="261" r:id="R1cef446c930f4d99"/>
    <p:sldId xmlns:r="http://schemas.openxmlformats.org/officeDocument/2006/relationships" id="262" r:id="R3d90fc0ffd0d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3595ead9e4d52" /><Relationship Type="http://schemas.openxmlformats.org/officeDocument/2006/relationships/slide" Target="/ppt/slides/slide1.xml" Id="R31c3a425b4a64b5e" /><Relationship Type="http://schemas.openxmlformats.org/officeDocument/2006/relationships/slide" Target="/ppt/slides/slide2.xml" Id="R8bd5cafad4ba49c6" /><Relationship Type="http://schemas.openxmlformats.org/officeDocument/2006/relationships/slide" Target="/ppt/slides/slide3.xml" Id="Rb423d613f04f471b" /><Relationship Type="http://schemas.openxmlformats.org/officeDocument/2006/relationships/slide" Target="/ppt/slides/slide4.xml" Id="Ra5c3530e774647b1" /><Relationship Type="http://schemas.openxmlformats.org/officeDocument/2006/relationships/slide" Target="/ppt/slides/slide5.xml" Id="R684348453e4f4871" /><Relationship Type="http://schemas.openxmlformats.org/officeDocument/2006/relationships/slide" Target="/ppt/slides/slide6.xml" Id="R1cef446c930f4d99" /><Relationship Type="http://schemas.openxmlformats.org/officeDocument/2006/relationships/slide" Target="/ppt/slides/slide7.xml" Id="R3d90fc0ffd0d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973930b4f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537adaff94821" /><Relationship Type="http://schemas.openxmlformats.org/officeDocument/2006/relationships/theme" Target="/ppt/slideMasters/theme/theme1.xml" Id="R5aae4889afc6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537adaff9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c663b10e41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fb8f3455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4a4c9c71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899b939d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5860265aa4c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36b583644c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291c023b5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ØRNES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ØRNES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5 038 900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5 058 006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ØRNES KNUT MOGEN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Kvitåvatnlia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ØRNES AS</a:t>
            </a:r>
          </a:p>
        </p:txBody>
      </p:sp>
    </p:spTree>
  </p:cSld>
  <p:clrMapOvr>
    <a:masterClrMapping xmlns:a="http://schemas.openxmlformats.org/drawingml/2006/main"/>
  </p:clrMapOvr>
</p:sld>
</file>