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47ef716e9649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acb4b507ba497e"/>
  </p:sldMasterIdLst>
  <p:sldIdLst>
    <p:sldId xmlns:r="http://schemas.openxmlformats.org/officeDocument/2006/relationships" id="256" r:id="Rf3e7fc33188042b4"/>
    <p:sldId xmlns:r="http://schemas.openxmlformats.org/officeDocument/2006/relationships" id="257" r:id="Re35433c6fb464122"/>
    <p:sldId xmlns:r="http://schemas.openxmlformats.org/officeDocument/2006/relationships" id="258" r:id="R06a55ce79fa24ecb"/>
    <p:sldId xmlns:r="http://schemas.openxmlformats.org/officeDocument/2006/relationships" id="259" r:id="R8b5f719a54544c90"/>
    <p:sldId xmlns:r="http://schemas.openxmlformats.org/officeDocument/2006/relationships" id="260" r:id="R3b3fb0aa1b114596"/>
    <p:sldId xmlns:r="http://schemas.openxmlformats.org/officeDocument/2006/relationships" id="261" r:id="Rb0e729872fb34d79"/>
    <p:sldId xmlns:r="http://schemas.openxmlformats.org/officeDocument/2006/relationships" id="262" r:id="R29fe963dad454d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cb4b507ba497e" /><Relationship Type="http://schemas.openxmlformats.org/officeDocument/2006/relationships/slide" Target="/ppt/slides/slide1.xml" Id="Rf3e7fc33188042b4" /><Relationship Type="http://schemas.openxmlformats.org/officeDocument/2006/relationships/slide" Target="/ppt/slides/slide2.xml" Id="Re35433c6fb464122" /><Relationship Type="http://schemas.openxmlformats.org/officeDocument/2006/relationships/slide" Target="/ppt/slides/slide3.xml" Id="R06a55ce79fa24ecb" /><Relationship Type="http://schemas.openxmlformats.org/officeDocument/2006/relationships/slide" Target="/ppt/slides/slide4.xml" Id="R8b5f719a54544c90" /><Relationship Type="http://schemas.openxmlformats.org/officeDocument/2006/relationships/slide" Target="/ppt/slides/slide5.xml" Id="R3b3fb0aa1b114596" /><Relationship Type="http://schemas.openxmlformats.org/officeDocument/2006/relationships/slide" Target="/ppt/slides/slide6.xml" Id="Rb0e729872fb34d79" /><Relationship Type="http://schemas.openxmlformats.org/officeDocument/2006/relationships/slide" Target="/ppt/slides/slide7.xml" Id="R29fe963dad454d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07f1f5d4c4c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6cc0222ad4734" /><Relationship Type="http://schemas.openxmlformats.org/officeDocument/2006/relationships/theme" Target="/ppt/slideMasters/theme/theme1.xml" Id="R09b2d4089aa646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56cc0222ad47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0e78282624a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b3ece20d8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84d0c5c5d43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aa1721bef4e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34032670a48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766d0c65c42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3893c952941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HAUSVIK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510 849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6 720 915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6 756 562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HAUSVIK ÅGE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Hølleheiveien 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989 262 971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AS</a:t>
            </a:r>
          </a:p>
        </p:txBody>
      </p:sp>
    </p:spTree>
  </p:cSld>
  <p:clrMapOvr>
    <a:masterClrMapping xmlns:a="http://schemas.openxmlformats.org/drawingml/2006/main"/>
  </p:clrMapOvr>
</p:sld>
</file>