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53396516e43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e73c31b1874eec"/>
  </p:sldMasterIdLst>
  <p:sldIdLst>
    <p:sldId xmlns:r="http://schemas.openxmlformats.org/officeDocument/2006/relationships" id="256" r:id="R15b928075c9b439a"/>
    <p:sldId xmlns:r="http://schemas.openxmlformats.org/officeDocument/2006/relationships" id="257" r:id="Rf1bf7841c20c490b"/>
    <p:sldId xmlns:r="http://schemas.openxmlformats.org/officeDocument/2006/relationships" id="258" r:id="Rf0dc6fd405b341f4"/>
    <p:sldId xmlns:r="http://schemas.openxmlformats.org/officeDocument/2006/relationships" id="259" r:id="R6c0a39b2dcb74dfe"/>
    <p:sldId xmlns:r="http://schemas.openxmlformats.org/officeDocument/2006/relationships" id="260" r:id="R8302b06d51604389"/>
    <p:sldId xmlns:r="http://schemas.openxmlformats.org/officeDocument/2006/relationships" id="261" r:id="R391a3d25020c477b"/>
    <p:sldId xmlns:r="http://schemas.openxmlformats.org/officeDocument/2006/relationships" id="262" r:id="Rf4a209053b0544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e73c31b1874eec" /><Relationship Type="http://schemas.openxmlformats.org/officeDocument/2006/relationships/slide" Target="/ppt/slides/slide1.xml" Id="R15b928075c9b439a" /><Relationship Type="http://schemas.openxmlformats.org/officeDocument/2006/relationships/slide" Target="/ppt/slides/slide2.xml" Id="Rf1bf7841c20c490b" /><Relationship Type="http://schemas.openxmlformats.org/officeDocument/2006/relationships/slide" Target="/ppt/slides/slide3.xml" Id="Rf0dc6fd405b341f4" /><Relationship Type="http://schemas.openxmlformats.org/officeDocument/2006/relationships/slide" Target="/ppt/slides/slide4.xml" Id="R6c0a39b2dcb74dfe" /><Relationship Type="http://schemas.openxmlformats.org/officeDocument/2006/relationships/slide" Target="/ppt/slides/slide5.xml" Id="R8302b06d51604389" /><Relationship Type="http://schemas.openxmlformats.org/officeDocument/2006/relationships/slide" Target="/ppt/slides/slide6.xml" Id="R391a3d25020c477b" /><Relationship Type="http://schemas.openxmlformats.org/officeDocument/2006/relationships/slide" Target="/ppt/slides/slide7.xml" Id="Rf4a209053b0544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db41cb09642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83eab89b14a99" /><Relationship Type="http://schemas.openxmlformats.org/officeDocument/2006/relationships/theme" Target="/ppt/slideMasters/theme/theme1.xml" Id="R74df6563c5c442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83eab89b1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0b2b4e26b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e7616fd064e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69c39eee74d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f4cafbe8e48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dc2c4adc54a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29ad027d544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5f29a435a47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RAGO HOLDING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216 668 807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−8 543 337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−13 524 635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28 355 402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172 983 316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RALF GEORG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Hølleveien 49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989 262 386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RAGO HOLDING AS</a:t>
            </a:r>
          </a:p>
        </p:txBody>
      </p:sp>
    </p:spTree>
  </p:cSld>
  <p:clrMapOvr>
    <a:masterClrMapping xmlns:a="http://schemas.openxmlformats.org/drawingml/2006/main"/>
  </p:clrMapOvr>
</p:sld>
</file>