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6e33b083f94f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788d1a33054270"/>
  </p:sldMasterIdLst>
  <p:sldIdLst>
    <p:sldId xmlns:r="http://schemas.openxmlformats.org/officeDocument/2006/relationships" id="256" r:id="Rad94dcc1ade243fc"/>
    <p:sldId xmlns:r="http://schemas.openxmlformats.org/officeDocument/2006/relationships" id="257" r:id="Rba3a05dca8694dcb"/>
    <p:sldId xmlns:r="http://schemas.openxmlformats.org/officeDocument/2006/relationships" id="258" r:id="R80f1d2e5be844ce1"/>
    <p:sldId xmlns:r="http://schemas.openxmlformats.org/officeDocument/2006/relationships" id="259" r:id="R9e080a67b0204c43"/>
    <p:sldId xmlns:r="http://schemas.openxmlformats.org/officeDocument/2006/relationships" id="260" r:id="Rc34edf4491294123"/>
    <p:sldId xmlns:r="http://schemas.openxmlformats.org/officeDocument/2006/relationships" id="261" r:id="Re3fa9092b78640cb"/>
    <p:sldId xmlns:r="http://schemas.openxmlformats.org/officeDocument/2006/relationships" id="262" r:id="Rd38ba8d574e140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88d1a33054270" /><Relationship Type="http://schemas.openxmlformats.org/officeDocument/2006/relationships/slide" Target="/ppt/slides/slide1.xml" Id="Rad94dcc1ade243fc" /><Relationship Type="http://schemas.openxmlformats.org/officeDocument/2006/relationships/slide" Target="/ppt/slides/slide2.xml" Id="Rba3a05dca8694dcb" /><Relationship Type="http://schemas.openxmlformats.org/officeDocument/2006/relationships/slide" Target="/ppt/slides/slide3.xml" Id="R80f1d2e5be844ce1" /><Relationship Type="http://schemas.openxmlformats.org/officeDocument/2006/relationships/slide" Target="/ppt/slides/slide4.xml" Id="R9e080a67b0204c43" /><Relationship Type="http://schemas.openxmlformats.org/officeDocument/2006/relationships/slide" Target="/ppt/slides/slide5.xml" Id="Rc34edf4491294123" /><Relationship Type="http://schemas.openxmlformats.org/officeDocument/2006/relationships/slide" Target="/ppt/slides/slide6.xml" Id="Re3fa9092b78640cb" /><Relationship Type="http://schemas.openxmlformats.org/officeDocument/2006/relationships/slide" Target="/ppt/slides/slide7.xml" Id="Rd38ba8d574e140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b1370f1c141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6059d5e0445c7" /><Relationship Type="http://schemas.openxmlformats.org/officeDocument/2006/relationships/theme" Target="/ppt/slideMasters/theme/theme1.xml" Id="R1948ea74a43941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06059d5e0445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f01a57ff643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64a8159ce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32b4b6748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baca2b4c41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cb11edd9df4d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976e83d124a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ff58bd94241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AS ble etablert [år] og holder til i Gran.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4 808 661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NIELSEN CARSTEN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Granavollen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2750 Gran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989 261 908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NIELSEN AS</a:t>
            </a:r>
          </a:p>
        </p:txBody>
      </p:sp>
    </p:spTree>
  </p:cSld>
  <p:clrMapOvr>
    <a:masterClrMapping xmlns:a="http://schemas.openxmlformats.org/drawingml/2006/main"/>
  </p:clrMapOvr>
</p:sld>
</file>