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1fe96e43e147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d7cca855d34f54"/>
  </p:sldMasterIdLst>
  <p:sldIdLst>
    <p:sldId xmlns:r="http://schemas.openxmlformats.org/officeDocument/2006/relationships" id="256" r:id="R1824deba60e84ade"/>
    <p:sldId xmlns:r="http://schemas.openxmlformats.org/officeDocument/2006/relationships" id="257" r:id="Ra4cead6acee941c9"/>
    <p:sldId xmlns:r="http://schemas.openxmlformats.org/officeDocument/2006/relationships" id="258" r:id="R99b0401616ae45b8"/>
    <p:sldId xmlns:r="http://schemas.openxmlformats.org/officeDocument/2006/relationships" id="259" r:id="Rfc34952853564c5a"/>
    <p:sldId xmlns:r="http://schemas.openxmlformats.org/officeDocument/2006/relationships" id="260" r:id="Rd5a1e3c5a3024109"/>
    <p:sldId xmlns:r="http://schemas.openxmlformats.org/officeDocument/2006/relationships" id="261" r:id="R7a5f1110bc2f4e10"/>
    <p:sldId xmlns:r="http://schemas.openxmlformats.org/officeDocument/2006/relationships" id="262" r:id="R80afb814451e47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d7cca855d34f54" /><Relationship Type="http://schemas.openxmlformats.org/officeDocument/2006/relationships/slide" Target="/ppt/slides/slide1.xml" Id="R1824deba60e84ade" /><Relationship Type="http://schemas.openxmlformats.org/officeDocument/2006/relationships/slide" Target="/ppt/slides/slide2.xml" Id="Ra4cead6acee941c9" /><Relationship Type="http://schemas.openxmlformats.org/officeDocument/2006/relationships/slide" Target="/ppt/slides/slide3.xml" Id="R99b0401616ae45b8" /><Relationship Type="http://schemas.openxmlformats.org/officeDocument/2006/relationships/slide" Target="/ppt/slides/slide4.xml" Id="Rfc34952853564c5a" /><Relationship Type="http://schemas.openxmlformats.org/officeDocument/2006/relationships/slide" Target="/ppt/slides/slide5.xml" Id="Rd5a1e3c5a3024109" /><Relationship Type="http://schemas.openxmlformats.org/officeDocument/2006/relationships/slide" Target="/ppt/slides/slide6.xml" Id="R7a5f1110bc2f4e10" /><Relationship Type="http://schemas.openxmlformats.org/officeDocument/2006/relationships/slide" Target="/ppt/slides/slide7.xml" Id="R80afb814451e47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bf7c4326524f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d902b621d4ea7" /><Relationship Type="http://schemas.openxmlformats.org/officeDocument/2006/relationships/theme" Target="/ppt/slideMasters/theme/theme1.xml" Id="Reb5b7b43bce24c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cd902b621d4e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f6716accd4f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c146efeb441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a7bd0645c41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96f26c90641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098480b1340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71fc1fd6c40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02b1f97a549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AVI-REP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AVI-REP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AVI-REP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AVI-REP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AVI-REP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AVI-REP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−111 704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1 067 617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17 767 023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17 890 320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AVI-REP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LEANDER ANDRESEN  –  60,1 %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LOTTE HAMMERGREN-HOLMERN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PERNILLE HAMMERGREN RØSHOLT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TIRIL HAMMERGREN ANDRESEN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WILMAR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AVI-REP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Hauketoveien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1266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vidar@avi-rep.no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989 260 456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AVI-REP AS</a:t>
            </a:r>
          </a:p>
        </p:txBody>
      </p:sp>
    </p:spTree>
  </p:cSld>
  <p:clrMapOvr>
    <a:masterClrMapping xmlns:a="http://schemas.openxmlformats.org/drawingml/2006/main"/>
  </p:clrMapOvr>
</p:sld>
</file>