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cffd1f31040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ebb2490cb24a02"/>
  </p:sldMasterIdLst>
  <p:sldIdLst>
    <p:sldId xmlns:r="http://schemas.openxmlformats.org/officeDocument/2006/relationships" id="256" r:id="Rfe834ac962a940ae"/>
    <p:sldId xmlns:r="http://schemas.openxmlformats.org/officeDocument/2006/relationships" id="257" r:id="Rc8f7122b86a34c07"/>
    <p:sldId xmlns:r="http://schemas.openxmlformats.org/officeDocument/2006/relationships" id="258" r:id="R658897ba80ad4d3b"/>
    <p:sldId xmlns:r="http://schemas.openxmlformats.org/officeDocument/2006/relationships" id="259" r:id="R3dd5b7013b9f4043"/>
    <p:sldId xmlns:r="http://schemas.openxmlformats.org/officeDocument/2006/relationships" id="260" r:id="Rd00cdcbed8214717"/>
    <p:sldId xmlns:r="http://schemas.openxmlformats.org/officeDocument/2006/relationships" id="261" r:id="R8e9ead15abdd43c1"/>
    <p:sldId xmlns:r="http://schemas.openxmlformats.org/officeDocument/2006/relationships" id="262" r:id="R01638db3559347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bb2490cb24a02" /><Relationship Type="http://schemas.openxmlformats.org/officeDocument/2006/relationships/slide" Target="/ppt/slides/slide1.xml" Id="Rfe834ac962a940ae" /><Relationship Type="http://schemas.openxmlformats.org/officeDocument/2006/relationships/slide" Target="/ppt/slides/slide2.xml" Id="Rc8f7122b86a34c07" /><Relationship Type="http://schemas.openxmlformats.org/officeDocument/2006/relationships/slide" Target="/ppt/slides/slide3.xml" Id="R658897ba80ad4d3b" /><Relationship Type="http://schemas.openxmlformats.org/officeDocument/2006/relationships/slide" Target="/ppt/slides/slide4.xml" Id="R3dd5b7013b9f4043" /><Relationship Type="http://schemas.openxmlformats.org/officeDocument/2006/relationships/slide" Target="/ppt/slides/slide5.xml" Id="Rd00cdcbed8214717" /><Relationship Type="http://schemas.openxmlformats.org/officeDocument/2006/relationships/slide" Target="/ppt/slides/slide6.xml" Id="R8e9ead15abdd43c1" /><Relationship Type="http://schemas.openxmlformats.org/officeDocument/2006/relationships/slide" Target="/ppt/slides/slide7.xml" Id="R01638db3559347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599dc5f7b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8f801105c4d3e" /><Relationship Type="http://schemas.openxmlformats.org/officeDocument/2006/relationships/theme" Target="/ppt/slideMasters/theme/theme1.xml" Id="R9bc3824501b2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8f801105c4d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036a758cb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3e6c022ac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0cac72ee945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ae573c7aa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8885900464f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be594f6b048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a75ec684a40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L.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L.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L.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L.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L.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L.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4 944 663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5 094 663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L.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L.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L. INVEST AS</a:t>
            </a:r>
          </a:p>
        </p:txBody>
      </p:sp>
    </p:spTree>
  </p:cSld>
  <p:clrMapOvr>
    <a:masterClrMapping xmlns:a="http://schemas.openxmlformats.org/drawingml/2006/main"/>
  </p:clrMapOvr>
</p:sld>
</file>