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0a9832b40d4b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e7f847faa54c5e"/>
  </p:sldMasterIdLst>
  <p:sldIdLst>
    <p:sldId xmlns:r="http://schemas.openxmlformats.org/officeDocument/2006/relationships" id="256" r:id="R8ae5a22d696f42b5"/>
    <p:sldId xmlns:r="http://schemas.openxmlformats.org/officeDocument/2006/relationships" id="257" r:id="Ra3578c63dc6647c6"/>
    <p:sldId xmlns:r="http://schemas.openxmlformats.org/officeDocument/2006/relationships" id="258" r:id="R8ef34e363dfa4b45"/>
    <p:sldId xmlns:r="http://schemas.openxmlformats.org/officeDocument/2006/relationships" id="259" r:id="Ra63d431c53df4cef"/>
    <p:sldId xmlns:r="http://schemas.openxmlformats.org/officeDocument/2006/relationships" id="260" r:id="Rf7e6b505b62a43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e7f847faa54c5e" /><Relationship Type="http://schemas.openxmlformats.org/officeDocument/2006/relationships/slide" Target="/ppt/slides/slide1.xml" Id="R8ae5a22d696f42b5" /><Relationship Type="http://schemas.openxmlformats.org/officeDocument/2006/relationships/slide" Target="/ppt/slides/slide2.xml" Id="Ra3578c63dc6647c6" /><Relationship Type="http://schemas.openxmlformats.org/officeDocument/2006/relationships/slide" Target="/ppt/slides/slide3.xml" Id="R8ef34e363dfa4b45" /><Relationship Type="http://schemas.openxmlformats.org/officeDocument/2006/relationships/slide" Target="/ppt/slides/slide4.xml" Id="Ra63d431c53df4cef" /><Relationship Type="http://schemas.openxmlformats.org/officeDocument/2006/relationships/slide" Target="/ppt/slides/slide5.xml" Id="Rf7e6b505b62a43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94d31f3dae45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c6c4cdfb040bd" /><Relationship Type="http://schemas.openxmlformats.org/officeDocument/2006/relationships/theme" Target="/ppt/slideMasters/theme/theme1.xml" Id="R884093cfd17b4a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1c6c4cdfb040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ff692ad2549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1b1766a6d47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43557305146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a8697ba6b4d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b743b836d40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JLU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JLU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