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1f7df96b0e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f660e13274268"/>
  </p:sldMasterIdLst>
  <p:sldIdLst>
    <p:sldId xmlns:r="http://schemas.openxmlformats.org/officeDocument/2006/relationships" id="256" r:id="R90b910c3f10542f5"/>
    <p:sldId xmlns:r="http://schemas.openxmlformats.org/officeDocument/2006/relationships" id="257" r:id="Reec9bf9904e54d5e"/>
    <p:sldId xmlns:r="http://schemas.openxmlformats.org/officeDocument/2006/relationships" id="258" r:id="R86d5487588064e7f"/>
    <p:sldId xmlns:r="http://schemas.openxmlformats.org/officeDocument/2006/relationships" id="259" r:id="R9b07104270394883"/>
    <p:sldId xmlns:r="http://schemas.openxmlformats.org/officeDocument/2006/relationships" id="260" r:id="R705829e261ab4aed"/>
    <p:sldId xmlns:r="http://schemas.openxmlformats.org/officeDocument/2006/relationships" id="261" r:id="R82b4239d0c4f4d4c"/>
    <p:sldId xmlns:r="http://schemas.openxmlformats.org/officeDocument/2006/relationships" id="262" r:id="R713343a56059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f660e13274268" /><Relationship Type="http://schemas.openxmlformats.org/officeDocument/2006/relationships/slide" Target="/ppt/slides/slide1.xml" Id="R90b910c3f10542f5" /><Relationship Type="http://schemas.openxmlformats.org/officeDocument/2006/relationships/slide" Target="/ppt/slides/slide2.xml" Id="Reec9bf9904e54d5e" /><Relationship Type="http://schemas.openxmlformats.org/officeDocument/2006/relationships/slide" Target="/ppt/slides/slide3.xml" Id="R86d5487588064e7f" /><Relationship Type="http://schemas.openxmlformats.org/officeDocument/2006/relationships/slide" Target="/ppt/slides/slide4.xml" Id="R9b07104270394883" /><Relationship Type="http://schemas.openxmlformats.org/officeDocument/2006/relationships/slide" Target="/ppt/slides/slide5.xml" Id="R705829e261ab4aed" /><Relationship Type="http://schemas.openxmlformats.org/officeDocument/2006/relationships/slide" Target="/ppt/slides/slide6.xml" Id="R82b4239d0c4f4d4c" /><Relationship Type="http://schemas.openxmlformats.org/officeDocument/2006/relationships/slide" Target="/ppt/slides/slide7.xml" Id="R713343a56059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0e6964615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f471f02734468" /><Relationship Type="http://schemas.openxmlformats.org/officeDocument/2006/relationships/theme" Target="/ppt/slideMasters/theme/theme1.xml" Id="Rf831dda2d68841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f471f0273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7972c4f394d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8875bcde14d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5faa32dad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5e12b2ac6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47afb4d8e42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32e8bc70c40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41ee41b4240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HEIFRO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HEIFRO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4 218 600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23 702 778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28 240 786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FRODE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HEIDI FOSSHEIM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Årdal, Håvardtunvegen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989 259 997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HEIFRO AS</a:t>
            </a:r>
          </a:p>
        </p:txBody>
      </p:sp>
    </p:spTree>
  </p:cSld>
  <p:clrMapOvr>
    <a:masterClrMapping xmlns:a="http://schemas.openxmlformats.org/drawingml/2006/main"/>
  </p:clrMapOvr>
</p:sld>
</file>