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d7881b425540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5e430e11194107"/>
  </p:sldMasterIdLst>
  <p:sldIdLst>
    <p:sldId xmlns:r="http://schemas.openxmlformats.org/officeDocument/2006/relationships" id="256" r:id="R65754af494f248fd"/>
    <p:sldId xmlns:r="http://schemas.openxmlformats.org/officeDocument/2006/relationships" id="257" r:id="R59253f88cbbe48d6"/>
    <p:sldId xmlns:r="http://schemas.openxmlformats.org/officeDocument/2006/relationships" id="258" r:id="Rf5a762cb99ea4886"/>
    <p:sldId xmlns:r="http://schemas.openxmlformats.org/officeDocument/2006/relationships" id="259" r:id="R29ec04a87bb84c98"/>
    <p:sldId xmlns:r="http://schemas.openxmlformats.org/officeDocument/2006/relationships" id="260" r:id="Rb2b06768ba9644ed"/>
    <p:sldId xmlns:r="http://schemas.openxmlformats.org/officeDocument/2006/relationships" id="261" r:id="Rb2a8c1386ba444aa"/>
    <p:sldId xmlns:r="http://schemas.openxmlformats.org/officeDocument/2006/relationships" id="262" r:id="R884c28485de149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5e430e11194107" /><Relationship Type="http://schemas.openxmlformats.org/officeDocument/2006/relationships/slide" Target="/ppt/slides/slide1.xml" Id="R65754af494f248fd" /><Relationship Type="http://schemas.openxmlformats.org/officeDocument/2006/relationships/slide" Target="/ppt/slides/slide2.xml" Id="R59253f88cbbe48d6" /><Relationship Type="http://schemas.openxmlformats.org/officeDocument/2006/relationships/slide" Target="/ppt/slides/slide3.xml" Id="Rf5a762cb99ea4886" /><Relationship Type="http://schemas.openxmlformats.org/officeDocument/2006/relationships/slide" Target="/ppt/slides/slide4.xml" Id="R29ec04a87bb84c98" /><Relationship Type="http://schemas.openxmlformats.org/officeDocument/2006/relationships/slide" Target="/ppt/slides/slide5.xml" Id="Rb2b06768ba9644ed" /><Relationship Type="http://schemas.openxmlformats.org/officeDocument/2006/relationships/slide" Target="/ppt/slides/slide6.xml" Id="Rb2a8c1386ba444aa" /><Relationship Type="http://schemas.openxmlformats.org/officeDocument/2006/relationships/slide" Target="/ppt/slides/slide7.xml" Id="R884c28485de149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3502c84c544a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64cf74b6446e6" /><Relationship Type="http://schemas.openxmlformats.org/officeDocument/2006/relationships/theme" Target="/ppt/slideMasters/theme/theme1.xml" Id="R7a4a3ae4bb5f41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064cf74b6446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4533f1e2a4b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438a37f3b49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39241120944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2728e40b441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3d6faf84c4e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891d3917c4c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0407c11ab4c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DALI HOLDING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119 212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21 351 850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22 361 441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DAG ARNE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EMELINE HØIVIK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FREDRIK L HØIVIK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Husvikveien 166B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3124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989 259 598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DALI HOLDING AS</a:t>
            </a:r>
          </a:p>
        </p:txBody>
      </p:sp>
    </p:spTree>
  </p:cSld>
  <p:clrMapOvr>
    <a:masterClrMapping xmlns:a="http://schemas.openxmlformats.org/drawingml/2006/main"/>
  </p:clrMapOvr>
</p:sld>
</file>