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e309f2848c43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e2b2165868427f"/>
  </p:sldMasterIdLst>
  <p:sldIdLst>
    <p:sldId xmlns:r="http://schemas.openxmlformats.org/officeDocument/2006/relationships" id="256" r:id="Re927ba94857f4b11"/>
    <p:sldId xmlns:r="http://schemas.openxmlformats.org/officeDocument/2006/relationships" id="257" r:id="Rc27e70b6c2404e42"/>
    <p:sldId xmlns:r="http://schemas.openxmlformats.org/officeDocument/2006/relationships" id="258" r:id="Rb5b979e3758442c4"/>
    <p:sldId xmlns:r="http://schemas.openxmlformats.org/officeDocument/2006/relationships" id="259" r:id="R8a200c977ea6492c"/>
    <p:sldId xmlns:r="http://schemas.openxmlformats.org/officeDocument/2006/relationships" id="260" r:id="R38905def91064dba"/>
    <p:sldId xmlns:r="http://schemas.openxmlformats.org/officeDocument/2006/relationships" id="261" r:id="R11beb2f75dc84060"/>
    <p:sldId xmlns:r="http://schemas.openxmlformats.org/officeDocument/2006/relationships" id="262" r:id="R64f34e74f91547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e2b2165868427f" /><Relationship Type="http://schemas.openxmlformats.org/officeDocument/2006/relationships/slide" Target="/ppt/slides/slide1.xml" Id="Re927ba94857f4b11" /><Relationship Type="http://schemas.openxmlformats.org/officeDocument/2006/relationships/slide" Target="/ppt/slides/slide2.xml" Id="Rc27e70b6c2404e42" /><Relationship Type="http://schemas.openxmlformats.org/officeDocument/2006/relationships/slide" Target="/ppt/slides/slide3.xml" Id="Rb5b979e3758442c4" /><Relationship Type="http://schemas.openxmlformats.org/officeDocument/2006/relationships/slide" Target="/ppt/slides/slide4.xml" Id="R8a200c977ea6492c" /><Relationship Type="http://schemas.openxmlformats.org/officeDocument/2006/relationships/slide" Target="/ppt/slides/slide5.xml" Id="R38905def91064dba" /><Relationship Type="http://schemas.openxmlformats.org/officeDocument/2006/relationships/slide" Target="/ppt/slides/slide6.xml" Id="R11beb2f75dc84060" /><Relationship Type="http://schemas.openxmlformats.org/officeDocument/2006/relationships/slide" Target="/ppt/slides/slide7.xml" Id="R64f34e74f91547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2e6cf8460b45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1bdf4d88942c0" /><Relationship Type="http://schemas.openxmlformats.org/officeDocument/2006/relationships/theme" Target="/ppt/slideMasters/theme/theme1.xml" Id="R48719c1c2c0541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a1bdf4d88942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404f3bfff47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86f19db1646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ff64589f64c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4142abc5a41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4e64afd814c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99e639b8749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7aa67658543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JAN'S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JAN'S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JAN'S EIENDOM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JAN'S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JAN'S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JAN'S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1 140 613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5 303 742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5 354 206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JAN'S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MYRVANG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JAN'S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Hensmoen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3516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989 259 385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JAN'S EIENDOM AS</a:t>
            </a:r>
          </a:p>
        </p:txBody>
      </p:sp>
    </p:spTree>
  </p:cSld>
  <p:clrMapOvr>
    <a:masterClrMapping xmlns:a="http://schemas.openxmlformats.org/drawingml/2006/main"/>
  </p:clrMapOvr>
</p:sld>
</file>