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fb8bada0b449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fc5ba8d7c141eb"/>
  </p:sldMasterIdLst>
  <p:sldIdLst>
    <p:sldId xmlns:r="http://schemas.openxmlformats.org/officeDocument/2006/relationships" id="256" r:id="R9ee1440da74e4711"/>
    <p:sldId xmlns:r="http://schemas.openxmlformats.org/officeDocument/2006/relationships" id="257" r:id="R04536062c62a4da0"/>
    <p:sldId xmlns:r="http://schemas.openxmlformats.org/officeDocument/2006/relationships" id="258" r:id="R64fbec5bdbdc4a68"/>
    <p:sldId xmlns:r="http://schemas.openxmlformats.org/officeDocument/2006/relationships" id="259" r:id="R5c136f3f9c7b449f"/>
    <p:sldId xmlns:r="http://schemas.openxmlformats.org/officeDocument/2006/relationships" id="260" r:id="R056cbd2e8b44452f"/>
    <p:sldId xmlns:r="http://schemas.openxmlformats.org/officeDocument/2006/relationships" id="261" r:id="Rfe6014c765e540b6"/>
    <p:sldId xmlns:r="http://schemas.openxmlformats.org/officeDocument/2006/relationships" id="262" r:id="R048cc116b4384e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fc5ba8d7c141eb" /><Relationship Type="http://schemas.openxmlformats.org/officeDocument/2006/relationships/slide" Target="/ppt/slides/slide1.xml" Id="R9ee1440da74e4711" /><Relationship Type="http://schemas.openxmlformats.org/officeDocument/2006/relationships/slide" Target="/ppt/slides/slide2.xml" Id="R04536062c62a4da0" /><Relationship Type="http://schemas.openxmlformats.org/officeDocument/2006/relationships/slide" Target="/ppt/slides/slide3.xml" Id="R64fbec5bdbdc4a68" /><Relationship Type="http://schemas.openxmlformats.org/officeDocument/2006/relationships/slide" Target="/ppt/slides/slide4.xml" Id="R5c136f3f9c7b449f" /><Relationship Type="http://schemas.openxmlformats.org/officeDocument/2006/relationships/slide" Target="/ppt/slides/slide5.xml" Id="R056cbd2e8b44452f" /><Relationship Type="http://schemas.openxmlformats.org/officeDocument/2006/relationships/slide" Target="/ppt/slides/slide6.xml" Id="Rfe6014c765e540b6" /><Relationship Type="http://schemas.openxmlformats.org/officeDocument/2006/relationships/slide" Target="/ppt/slides/slide7.xml" Id="R048cc116b4384e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e1836cbcde4e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e952edfe748a7" /><Relationship Type="http://schemas.openxmlformats.org/officeDocument/2006/relationships/theme" Target="/ppt/slideMasters/theme/theme1.xml" Id="R507408506f564a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ae952edfe748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a2257bad943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a81ef999b47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272359bf24a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2d33a4ea04c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9429155424c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43602b7a44a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3f050c3bb4c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DET NORSKE MØBELSENTER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MØBELSENTER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DET NORSKE MØBELSENTER AS ble etablert [år] og holder til i Løten.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MØBELSENTER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MØBELSENTER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MØBELSENTER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3 822 409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3 822 409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MØBELSENTER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VOLDMO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MØBELSENTER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Thomas Voldmo, Meierivegen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2340 Løten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989 259 199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MØBELSENTER AS</a:t>
            </a:r>
          </a:p>
        </p:txBody>
      </p:sp>
    </p:spTree>
  </p:cSld>
  <p:clrMapOvr>
    <a:masterClrMapping xmlns:a="http://schemas.openxmlformats.org/drawingml/2006/main"/>
  </p:clrMapOvr>
</p:sld>
</file>