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529314047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016ef96bc466a"/>
  </p:sldMasterIdLst>
  <p:sldIdLst>
    <p:sldId xmlns:r="http://schemas.openxmlformats.org/officeDocument/2006/relationships" id="256" r:id="R51ae210c59f743d1"/>
    <p:sldId xmlns:r="http://schemas.openxmlformats.org/officeDocument/2006/relationships" id="257" r:id="Rc3100fa3451246f1"/>
    <p:sldId xmlns:r="http://schemas.openxmlformats.org/officeDocument/2006/relationships" id="258" r:id="Rc1fa468e1aad4dc0"/>
    <p:sldId xmlns:r="http://schemas.openxmlformats.org/officeDocument/2006/relationships" id="259" r:id="R7a2724573487444f"/>
    <p:sldId xmlns:r="http://schemas.openxmlformats.org/officeDocument/2006/relationships" id="260" r:id="Rf86cfbdabd9340eb"/>
    <p:sldId xmlns:r="http://schemas.openxmlformats.org/officeDocument/2006/relationships" id="261" r:id="Ra63bb117abe1410a"/>
    <p:sldId xmlns:r="http://schemas.openxmlformats.org/officeDocument/2006/relationships" id="262" r:id="R53cb6adc21f5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016ef96bc466a" /><Relationship Type="http://schemas.openxmlformats.org/officeDocument/2006/relationships/slide" Target="/ppt/slides/slide1.xml" Id="R51ae210c59f743d1" /><Relationship Type="http://schemas.openxmlformats.org/officeDocument/2006/relationships/slide" Target="/ppt/slides/slide2.xml" Id="Rc3100fa3451246f1" /><Relationship Type="http://schemas.openxmlformats.org/officeDocument/2006/relationships/slide" Target="/ppt/slides/slide3.xml" Id="Rc1fa468e1aad4dc0" /><Relationship Type="http://schemas.openxmlformats.org/officeDocument/2006/relationships/slide" Target="/ppt/slides/slide4.xml" Id="R7a2724573487444f" /><Relationship Type="http://schemas.openxmlformats.org/officeDocument/2006/relationships/slide" Target="/ppt/slides/slide5.xml" Id="Rf86cfbdabd9340eb" /><Relationship Type="http://schemas.openxmlformats.org/officeDocument/2006/relationships/slide" Target="/ppt/slides/slide6.xml" Id="Ra63bb117abe1410a" /><Relationship Type="http://schemas.openxmlformats.org/officeDocument/2006/relationships/slide" Target="/ppt/slides/slide7.xml" Id="R53cb6adc21f5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1d25ba40c44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323db1e7d45b7" /><Relationship Type="http://schemas.openxmlformats.org/officeDocument/2006/relationships/theme" Target="/ppt/slideMasters/theme/theme1.xml" Id="Rdec6854be403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323db1e7d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ae5b25750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4e2c4d68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5037cad3c44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80b27d53d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c84bae337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418c803b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9a3dfd46d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OPTIKK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2 572 888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ALBRIGTSEN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Vagleskogveien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