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b9e777fc2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f7978a84b4b8c"/>
  </p:sldMasterIdLst>
  <p:sldIdLst>
    <p:sldId xmlns:r="http://schemas.openxmlformats.org/officeDocument/2006/relationships" id="256" r:id="Rd1c2414677ec47d0"/>
    <p:sldId xmlns:r="http://schemas.openxmlformats.org/officeDocument/2006/relationships" id="257" r:id="Rfc112ff254de487e"/>
    <p:sldId xmlns:r="http://schemas.openxmlformats.org/officeDocument/2006/relationships" id="258" r:id="R909d7bcc2f094e7f"/>
    <p:sldId xmlns:r="http://schemas.openxmlformats.org/officeDocument/2006/relationships" id="259" r:id="R229681c561d945f4"/>
    <p:sldId xmlns:r="http://schemas.openxmlformats.org/officeDocument/2006/relationships" id="260" r:id="Race6f2f5292c4a0f"/>
    <p:sldId xmlns:r="http://schemas.openxmlformats.org/officeDocument/2006/relationships" id="261" r:id="R362853dba16c4e78"/>
    <p:sldId xmlns:r="http://schemas.openxmlformats.org/officeDocument/2006/relationships" id="262" r:id="R66637c505523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f7978a84b4b8c" /><Relationship Type="http://schemas.openxmlformats.org/officeDocument/2006/relationships/slide" Target="/ppt/slides/slide1.xml" Id="Rd1c2414677ec47d0" /><Relationship Type="http://schemas.openxmlformats.org/officeDocument/2006/relationships/slide" Target="/ppt/slides/slide2.xml" Id="Rfc112ff254de487e" /><Relationship Type="http://schemas.openxmlformats.org/officeDocument/2006/relationships/slide" Target="/ppt/slides/slide3.xml" Id="R909d7bcc2f094e7f" /><Relationship Type="http://schemas.openxmlformats.org/officeDocument/2006/relationships/slide" Target="/ppt/slides/slide4.xml" Id="R229681c561d945f4" /><Relationship Type="http://schemas.openxmlformats.org/officeDocument/2006/relationships/slide" Target="/ppt/slides/slide5.xml" Id="Race6f2f5292c4a0f" /><Relationship Type="http://schemas.openxmlformats.org/officeDocument/2006/relationships/slide" Target="/ppt/slides/slide6.xml" Id="R362853dba16c4e78" /><Relationship Type="http://schemas.openxmlformats.org/officeDocument/2006/relationships/slide" Target="/ppt/slides/slide7.xml" Id="R66637c505523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8d243da1b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049fc5e28430b" /><Relationship Type="http://schemas.openxmlformats.org/officeDocument/2006/relationships/theme" Target="/ppt/slideMasters/theme/theme1.xml" Id="R7736a3bba27a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049fc5e28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639cf668c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a1e8ad6c440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49e07ff7e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ac3aebbc7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543e6fbb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c357ceeae42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dffccef9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22 749 933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22 791 675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