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3676fa7d98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b59ce25c5349f5"/>
  </p:sldMasterIdLst>
  <p:sldIdLst>
    <p:sldId xmlns:r="http://schemas.openxmlformats.org/officeDocument/2006/relationships" id="256" r:id="Rdf4f6276590d4948"/>
    <p:sldId xmlns:r="http://schemas.openxmlformats.org/officeDocument/2006/relationships" id="257" r:id="Rc96355d91cf24bbc"/>
    <p:sldId xmlns:r="http://schemas.openxmlformats.org/officeDocument/2006/relationships" id="258" r:id="Ra23fe05ee9a64270"/>
    <p:sldId xmlns:r="http://schemas.openxmlformats.org/officeDocument/2006/relationships" id="259" r:id="R5dbb9d22daec4005"/>
    <p:sldId xmlns:r="http://schemas.openxmlformats.org/officeDocument/2006/relationships" id="260" r:id="Rda536faa42d4490f"/>
    <p:sldId xmlns:r="http://schemas.openxmlformats.org/officeDocument/2006/relationships" id="261" r:id="Re72e2b7b95294c1b"/>
    <p:sldId xmlns:r="http://schemas.openxmlformats.org/officeDocument/2006/relationships" id="262" r:id="R69ddc84d473f4e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59ce25c5349f5" /><Relationship Type="http://schemas.openxmlformats.org/officeDocument/2006/relationships/slide" Target="/ppt/slides/slide1.xml" Id="Rdf4f6276590d4948" /><Relationship Type="http://schemas.openxmlformats.org/officeDocument/2006/relationships/slide" Target="/ppt/slides/slide2.xml" Id="Rc96355d91cf24bbc" /><Relationship Type="http://schemas.openxmlformats.org/officeDocument/2006/relationships/slide" Target="/ppt/slides/slide3.xml" Id="Ra23fe05ee9a64270" /><Relationship Type="http://schemas.openxmlformats.org/officeDocument/2006/relationships/slide" Target="/ppt/slides/slide4.xml" Id="R5dbb9d22daec4005" /><Relationship Type="http://schemas.openxmlformats.org/officeDocument/2006/relationships/slide" Target="/ppt/slides/slide5.xml" Id="Rda536faa42d4490f" /><Relationship Type="http://schemas.openxmlformats.org/officeDocument/2006/relationships/slide" Target="/ppt/slides/slide6.xml" Id="Re72e2b7b95294c1b" /><Relationship Type="http://schemas.openxmlformats.org/officeDocument/2006/relationships/slide" Target="/ppt/slides/slide7.xml" Id="R69ddc84d473f4e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1d6858de64b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fee3e0f7d4d29" /><Relationship Type="http://schemas.openxmlformats.org/officeDocument/2006/relationships/theme" Target="/ppt/slideMasters/theme/theme1.xml" Id="R53546dece20045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5fee3e0f7d4d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841c12af243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b1119f8dc4c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7269b8112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725e21fe34a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cc95faeac44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51109671b49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07afde5e6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LYNGAR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LYNGAR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−604 794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7 288 026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LYNGAR MIKKEL SINCLAIR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LYNGAR HELLE KRISTIN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Brattbakken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50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LYNGAR AS</a:t>
            </a:r>
          </a:p>
        </p:txBody>
      </p:sp>
    </p:spTree>
  </p:cSld>
  <p:clrMapOvr>
    <a:masterClrMapping xmlns:a="http://schemas.openxmlformats.org/drawingml/2006/main"/>
  </p:clrMapOvr>
</p:sld>
</file>