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5c5843c16d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7aa3a10eaa48b2"/>
  </p:sldMasterIdLst>
  <p:sldIdLst>
    <p:sldId xmlns:r="http://schemas.openxmlformats.org/officeDocument/2006/relationships" id="256" r:id="R8cd0183e3262410b"/>
    <p:sldId xmlns:r="http://schemas.openxmlformats.org/officeDocument/2006/relationships" id="257" r:id="R25636d74089f4c02"/>
    <p:sldId xmlns:r="http://schemas.openxmlformats.org/officeDocument/2006/relationships" id="258" r:id="Rfffdbaae18844cd6"/>
    <p:sldId xmlns:r="http://schemas.openxmlformats.org/officeDocument/2006/relationships" id="259" r:id="R292bfe508b9748c2"/>
    <p:sldId xmlns:r="http://schemas.openxmlformats.org/officeDocument/2006/relationships" id="260" r:id="Rd383a9dad06f4d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aa3a10eaa48b2" /><Relationship Type="http://schemas.openxmlformats.org/officeDocument/2006/relationships/slide" Target="/ppt/slides/slide1.xml" Id="R8cd0183e3262410b" /><Relationship Type="http://schemas.openxmlformats.org/officeDocument/2006/relationships/slide" Target="/ppt/slides/slide2.xml" Id="R25636d74089f4c02" /><Relationship Type="http://schemas.openxmlformats.org/officeDocument/2006/relationships/slide" Target="/ppt/slides/slide3.xml" Id="Rfffdbaae18844cd6" /><Relationship Type="http://schemas.openxmlformats.org/officeDocument/2006/relationships/slide" Target="/ppt/slides/slide4.xml" Id="R292bfe508b9748c2" /><Relationship Type="http://schemas.openxmlformats.org/officeDocument/2006/relationships/slide" Target="/ppt/slides/slide5.xml" Id="Rd383a9dad06f4d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c5a8863ea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e300df45b421f" /><Relationship Type="http://schemas.openxmlformats.org/officeDocument/2006/relationships/theme" Target="/ppt/slideMasters/theme/theme1.xml" Id="Rf977e61c929f44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e300df45b42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74f636a4e40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4eb7c31e44f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e6eaf7ca14c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2fff9ef92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1266fe7334f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TOAR AS</a:t>
            </a:r>
          </a:p>
        </p:txBody>
      </p:sp>
    </p:spTree>
  </p:cSld>
  <p:clrMapOvr>
    <a:masterClrMapping xmlns:a="http://schemas.openxmlformats.org/drawingml/2006/main"/>
  </p:clrMapOvr>
</p:sld>
</file>