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122f80ec7640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8c5f351a1b4779"/>
  </p:sldMasterIdLst>
  <p:sldIdLst>
    <p:sldId xmlns:r="http://schemas.openxmlformats.org/officeDocument/2006/relationships" id="256" r:id="Reb14918cee354b41"/>
    <p:sldId xmlns:r="http://schemas.openxmlformats.org/officeDocument/2006/relationships" id="257" r:id="R05bcfcdaa51a4602"/>
    <p:sldId xmlns:r="http://schemas.openxmlformats.org/officeDocument/2006/relationships" id="258" r:id="R3074719a79d74754"/>
    <p:sldId xmlns:r="http://schemas.openxmlformats.org/officeDocument/2006/relationships" id="259" r:id="Rddba0f7b51e643d8"/>
    <p:sldId xmlns:r="http://schemas.openxmlformats.org/officeDocument/2006/relationships" id="260" r:id="R13b5614f2da642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8c5f351a1b4779" /><Relationship Type="http://schemas.openxmlformats.org/officeDocument/2006/relationships/slide" Target="/ppt/slides/slide1.xml" Id="Reb14918cee354b41" /><Relationship Type="http://schemas.openxmlformats.org/officeDocument/2006/relationships/slide" Target="/ppt/slides/slide2.xml" Id="R05bcfcdaa51a4602" /><Relationship Type="http://schemas.openxmlformats.org/officeDocument/2006/relationships/slide" Target="/ppt/slides/slide3.xml" Id="R3074719a79d74754" /><Relationship Type="http://schemas.openxmlformats.org/officeDocument/2006/relationships/slide" Target="/ppt/slides/slide4.xml" Id="Rddba0f7b51e643d8" /><Relationship Type="http://schemas.openxmlformats.org/officeDocument/2006/relationships/slide" Target="/ppt/slides/slide5.xml" Id="R13b5614f2da642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1e0e06afa944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9474094ac4783" /><Relationship Type="http://schemas.openxmlformats.org/officeDocument/2006/relationships/theme" Target="/ppt/slideMasters/theme/theme1.xml" Id="Rf7bc03e4d5354d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d9474094ac47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c94952ffa47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719a7db1647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614e394dd43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68a503cd148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6e1aaf5704b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BLEIKJÅ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BLEIKJÅ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BLEIKJÅ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BLEIKJÅ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BLEIKJÅ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BLEIKJÅ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989 256 173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BLEIKJÅ AS</a:t>
            </a:r>
          </a:p>
        </p:txBody>
      </p:sp>
    </p:spTree>
  </p:cSld>
  <p:clrMapOvr>
    <a:masterClrMapping xmlns:a="http://schemas.openxmlformats.org/drawingml/2006/main"/>
  </p:clrMapOvr>
</p:sld>
</file>