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60683fccd547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9dec7051074c24"/>
  </p:sldMasterIdLst>
  <p:sldIdLst>
    <p:sldId xmlns:r="http://schemas.openxmlformats.org/officeDocument/2006/relationships" id="256" r:id="R9647b112938d46aa"/>
    <p:sldId xmlns:r="http://schemas.openxmlformats.org/officeDocument/2006/relationships" id="257" r:id="Rd5aa3bdb15cd4f6b"/>
    <p:sldId xmlns:r="http://schemas.openxmlformats.org/officeDocument/2006/relationships" id="258" r:id="R79962feef8be4fe3"/>
    <p:sldId xmlns:r="http://schemas.openxmlformats.org/officeDocument/2006/relationships" id="259" r:id="R6ad8ed45e39140b2"/>
    <p:sldId xmlns:r="http://schemas.openxmlformats.org/officeDocument/2006/relationships" id="260" r:id="Rf6a491619c014784"/>
    <p:sldId xmlns:r="http://schemas.openxmlformats.org/officeDocument/2006/relationships" id="261" r:id="R26e5bceeb11c4b4d"/>
    <p:sldId xmlns:r="http://schemas.openxmlformats.org/officeDocument/2006/relationships" id="262" r:id="R903c54331c0a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9dec7051074c24" /><Relationship Type="http://schemas.openxmlformats.org/officeDocument/2006/relationships/slide" Target="/ppt/slides/slide1.xml" Id="R9647b112938d46aa" /><Relationship Type="http://schemas.openxmlformats.org/officeDocument/2006/relationships/slide" Target="/ppt/slides/slide2.xml" Id="Rd5aa3bdb15cd4f6b" /><Relationship Type="http://schemas.openxmlformats.org/officeDocument/2006/relationships/slide" Target="/ppt/slides/slide3.xml" Id="R79962feef8be4fe3" /><Relationship Type="http://schemas.openxmlformats.org/officeDocument/2006/relationships/slide" Target="/ppt/slides/slide4.xml" Id="R6ad8ed45e39140b2" /><Relationship Type="http://schemas.openxmlformats.org/officeDocument/2006/relationships/slide" Target="/ppt/slides/slide5.xml" Id="Rf6a491619c014784" /><Relationship Type="http://schemas.openxmlformats.org/officeDocument/2006/relationships/slide" Target="/ppt/slides/slide6.xml" Id="R26e5bceeb11c4b4d" /><Relationship Type="http://schemas.openxmlformats.org/officeDocument/2006/relationships/slide" Target="/ppt/slides/slide7.xml" Id="R903c54331c0a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c59e58a614f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3edd7544b4323" /><Relationship Type="http://schemas.openxmlformats.org/officeDocument/2006/relationships/theme" Target="/ppt/slideMasters/theme/theme1.xml" Id="Rf532e55e9bdf43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73edd7544b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535576e5644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f6bc4da2c4b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9d15ef15f46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f28b187f541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5f62da0374b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bc0e796ff42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e405bd7f5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SIVILARKITEKT LEIF LARSEN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SIVILARKITEKT LEIF LARSEN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1 273 422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11 564 434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11 767 307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ODDVARD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Langgata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989 254 405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LEIF LARSEN HOLDING AS</a:t>
            </a:r>
          </a:p>
        </p:txBody>
      </p:sp>
    </p:spTree>
  </p:cSld>
  <p:clrMapOvr>
    <a:masterClrMapping xmlns:a="http://schemas.openxmlformats.org/drawingml/2006/main"/>
  </p:clrMapOvr>
</p:sld>
</file>