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d18a7cfa6444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bcf10616e24c21"/>
  </p:sldMasterIdLst>
  <p:sldIdLst>
    <p:sldId xmlns:r="http://schemas.openxmlformats.org/officeDocument/2006/relationships" id="256" r:id="R6d5dd75b1319484b"/>
    <p:sldId xmlns:r="http://schemas.openxmlformats.org/officeDocument/2006/relationships" id="257" r:id="R23bbf6c76db44367"/>
    <p:sldId xmlns:r="http://schemas.openxmlformats.org/officeDocument/2006/relationships" id="258" r:id="Rffab3b8e15194abd"/>
    <p:sldId xmlns:r="http://schemas.openxmlformats.org/officeDocument/2006/relationships" id="259" r:id="R90bb42d9e1aa4a57"/>
    <p:sldId xmlns:r="http://schemas.openxmlformats.org/officeDocument/2006/relationships" id="260" r:id="Rea2b98ad31cb4343"/>
    <p:sldId xmlns:r="http://schemas.openxmlformats.org/officeDocument/2006/relationships" id="261" r:id="Rb4d72938396f4559"/>
    <p:sldId xmlns:r="http://schemas.openxmlformats.org/officeDocument/2006/relationships" id="262" r:id="Re7d5361efbf94c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bcf10616e24c21" /><Relationship Type="http://schemas.openxmlformats.org/officeDocument/2006/relationships/slide" Target="/ppt/slides/slide1.xml" Id="R6d5dd75b1319484b" /><Relationship Type="http://schemas.openxmlformats.org/officeDocument/2006/relationships/slide" Target="/ppt/slides/slide2.xml" Id="R23bbf6c76db44367" /><Relationship Type="http://schemas.openxmlformats.org/officeDocument/2006/relationships/slide" Target="/ppt/slides/slide3.xml" Id="Rffab3b8e15194abd" /><Relationship Type="http://schemas.openxmlformats.org/officeDocument/2006/relationships/slide" Target="/ppt/slides/slide4.xml" Id="R90bb42d9e1aa4a57" /><Relationship Type="http://schemas.openxmlformats.org/officeDocument/2006/relationships/slide" Target="/ppt/slides/slide5.xml" Id="Rea2b98ad31cb4343" /><Relationship Type="http://schemas.openxmlformats.org/officeDocument/2006/relationships/slide" Target="/ppt/slides/slide6.xml" Id="Rb4d72938396f4559" /><Relationship Type="http://schemas.openxmlformats.org/officeDocument/2006/relationships/slide" Target="/ppt/slides/slide7.xml" Id="Re7d5361efbf94c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6b15cea1f744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9c29c8827441e3" /><Relationship Type="http://schemas.openxmlformats.org/officeDocument/2006/relationships/theme" Target="/ppt/slideMasters/theme/theme1.xml" Id="R71303af2fc2249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9c29c8827441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65865028a94e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e25f0348a74c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e147e92b249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632537764e48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865696870b4f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ce0d76ebf45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751a23e594e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ARVID RIMESTAD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ARVID RIMESTAD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ARVID RIMESTAD HOLDING AS ble etablert [år] og holder til i Vigrestad.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ARVID RIMESTAD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ARVID RIMESTAD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ARVID RIMESTAD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268 182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608 366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669 615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ARVID RIMESTAD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RIMESTAD ARVID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ARVID RIMESTAD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Langgata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4362 Vigrestad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79 17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989 254 375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ARVID RIMESTAD HOLDING AS</a:t>
            </a:r>
          </a:p>
        </p:txBody>
      </p:sp>
    </p:spTree>
  </p:cSld>
  <p:clrMapOvr>
    <a:masterClrMapping xmlns:a="http://schemas.openxmlformats.org/drawingml/2006/main"/>
  </p:clrMapOvr>
</p:sld>
</file>