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189eabe30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6b8e5be384ab0"/>
  </p:sldMasterIdLst>
  <p:sldIdLst>
    <p:sldId xmlns:r="http://schemas.openxmlformats.org/officeDocument/2006/relationships" id="256" r:id="R0f2fe57485ce468b"/>
    <p:sldId xmlns:r="http://schemas.openxmlformats.org/officeDocument/2006/relationships" id="257" r:id="R159a0a82ffdb4812"/>
    <p:sldId xmlns:r="http://schemas.openxmlformats.org/officeDocument/2006/relationships" id="258" r:id="R7ef7e5ee6a964017"/>
    <p:sldId xmlns:r="http://schemas.openxmlformats.org/officeDocument/2006/relationships" id="259" r:id="Rd0d611d5a3cd42af"/>
    <p:sldId xmlns:r="http://schemas.openxmlformats.org/officeDocument/2006/relationships" id="260" r:id="R9f9afbe5ca474760"/>
    <p:sldId xmlns:r="http://schemas.openxmlformats.org/officeDocument/2006/relationships" id="261" r:id="R7358041f33b24c1e"/>
    <p:sldId xmlns:r="http://schemas.openxmlformats.org/officeDocument/2006/relationships" id="262" r:id="R81ec56a3192c46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6b8e5be384ab0" /><Relationship Type="http://schemas.openxmlformats.org/officeDocument/2006/relationships/slide" Target="/ppt/slides/slide1.xml" Id="R0f2fe57485ce468b" /><Relationship Type="http://schemas.openxmlformats.org/officeDocument/2006/relationships/slide" Target="/ppt/slides/slide2.xml" Id="R159a0a82ffdb4812" /><Relationship Type="http://schemas.openxmlformats.org/officeDocument/2006/relationships/slide" Target="/ppt/slides/slide3.xml" Id="R7ef7e5ee6a964017" /><Relationship Type="http://schemas.openxmlformats.org/officeDocument/2006/relationships/slide" Target="/ppt/slides/slide4.xml" Id="Rd0d611d5a3cd42af" /><Relationship Type="http://schemas.openxmlformats.org/officeDocument/2006/relationships/slide" Target="/ppt/slides/slide5.xml" Id="R9f9afbe5ca474760" /><Relationship Type="http://schemas.openxmlformats.org/officeDocument/2006/relationships/slide" Target="/ppt/slides/slide6.xml" Id="R7358041f33b24c1e" /><Relationship Type="http://schemas.openxmlformats.org/officeDocument/2006/relationships/slide" Target="/ppt/slides/slide7.xml" Id="R81ec56a3192c46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96f70250a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c806de1fb432c" /><Relationship Type="http://schemas.openxmlformats.org/officeDocument/2006/relationships/theme" Target="/ppt/slideMasters/theme/theme1.xml" Id="Rdb9fa2091adf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c806de1fb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2265c122e43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455c93337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fe6353fea4d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ea4b7b4484d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83b9837e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b95fd4c17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42a11c31e40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684 042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56 378 597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56 768 818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FRANCO ENDRE GROSSO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Frennings vei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989 253 255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FG HOLDING AS</a:t>
            </a:r>
          </a:p>
        </p:txBody>
      </p:sp>
    </p:spTree>
  </p:cSld>
  <p:clrMapOvr>
    <a:masterClrMapping xmlns:a="http://schemas.openxmlformats.org/drawingml/2006/main"/>
  </p:clrMapOvr>
</p:sld>
</file>