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b5c195400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47df0219e4b89"/>
  </p:sldMasterIdLst>
  <p:sldIdLst>
    <p:sldId xmlns:r="http://schemas.openxmlformats.org/officeDocument/2006/relationships" id="256" r:id="R732a7e9232dc4e00"/>
    <p:sldId xmlns:r="http://schemas.openxmlformats.org/officeDocument/2006/relationships" id="257" r:id="R2951611b0d7e4298"/>
    <p:sldId xmlns:r="http://schemas.openxmlformats.org/officeDocument/2006/relationships" id="258" r:id="R85346a7d29dd43b9"/>
    <p:sldId xmlns:r="http://schemas.openxmlformats.org/officeDocument/2006/relationships" id="259" r:id="Re32f3e0df48f45c6"/>
    <p:sldId xmlns:r="http://schemas.openxmlformats.org/officeDocument/2006/relationships" id="260" r:id="Rd6d20839ebac408d"/>
    <p:sldId xmlns:r="http://schemas.openxmlformats.org/officeDocument/2006/relationships" id="261" r:id="R2c996fa0af4c4f33"/>
    <p:sldId xmlns:r="http://schemas.openxmlformats.org/officeDocument/2006/relationships" id="262" r:id="R52979109b311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47df0219e4b89" /><Relationship Type="http://schemas.openxmlformats.org/officeDocument/2006/relationships/slide" Target="/ppt/slides/slide1.xml" Id="R732a7e9232dc4e00" /><Relationship Type="http://schemas.openxmlformats.org/officeDocument/2006/relationships/slide" Target="/ppt/slides/slide2.xml" Id="R2951611b0d7e4298" /><Relationship Type="http://schemas.openxmlformats.org/officeDocument/2006/relationships/slide" Target="/ppt/slides/slide3.xml" Id="R85346a7d29dd43b9" /><Relationship Type="http://schemas.openxmlformats.org/officeDocument/2006/relationships/slide" Target="/ppt/slides/slide4.xml" Id="Re32f3e0df48f45c6" /><Relationship Type="http://schemas.openxmlformats.org/officeDocument/2006/relationships/slide" Target="/ppt/slides/slide5.xml" Id="Rd6d20839ebac408d" /><Relationship Type="http://schemas.openxmlformats.org/officeDocument/2006/relationships/slide" Target="/ppt/slides/slide6.xml" Id="R2c996fa0af4c4f33" /><Relationship Type="http://schemas.openxmlformats.org/officeDocument/2006/relationships/slide" Target="/ppt/slides/slide7.xml" Id="R52979109b311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d30524cea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148ee1314858" /><Relationship Type="http://schemas.openxmlformats.org/officeDocument/2006/relationships/theme" Target="/ppt/slideMasters/theme/theme1.xml" Id="R2f45ec171995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2148ee131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b849fb41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cce66096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2fe1a0e5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459de0ff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995f9fe0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53849f32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a2388d5a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ANDERS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INGE HELLAND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OLAV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GUTTORM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