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e2775b840f4f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661297ca96402b"/>
  </p:sldMasterIdLst>
  <p:sldIdLst>
    <p:sldId xmlns:r="http://schemas.openxmlformats.org/officeDocument/2006/relationships" id="256" r:id="Re5ebf2ab399840fa"/>
    <p:sldId xmlns:r="http://schemas.openxmlformats.org/officeDocument/2006/relationships" id="257" r:id="R730272304d3b444d"/>
    <p:sldId xmlns:r="http://schemas.openxmlformats.org/officeDocument/2006/relationships" id="258" r:id="R325dd9fa28f84df1"/>
    <p:sldId xmlns:r="http://schemas.openxmlformats.org/officeDocument/2006/relationships" id="259" r:id="R62a2e479143d40f4"/>
    <p:sldId xmlns:r="http://schemas.openxmlformats.org/officeDocument/2006/relationships" id="260" r:id="Rcf6e58321d3e46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661297ca96402b" /><Relationship Type="http://schemas.openxmlformats.org/officeDocument/2006/relationships/slide" Target="/ppt/slides/slide1.xml" Id="Re5ebf2ab399840fa" /><Relationship Type="http://schemas.openxmlformats.org/officeDocument/2006/relationships/slide" Target="/ppt/slides/slide2.xml" Id="R730272304d3b444d" /><Relationship Type="http://schemas.openxmlformats.org/officeDocument/2006/relationships/slide" Target="/ppt/slides/slide3.xml" Id="R325dd9fa28f84df1" /><Relationship Type="http://schemas.openxmlformats.org/officeDocument/2006/relationships/slide" Target="/ppt/slides/slide4.xml" Id="R62a2e479143d40f4" /><Relationship Type="http://schemas.openxmlformats.org/officeDocument/2006/relationships/slide" Target="/ppt/slides/slide5.xml" Id="Rcf6e58321d3e46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6bae6023c44a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c5962f8cf41df" /><Relationship Type="http://schemas.openxmlformats.org/officeDocument/2006/relationships/theme" Target="/ppt/slideMasters/theme/theme1.xml" Id="Rd65fb611a03047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1c5962f8cf41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a45fd4e7c46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4d6d7ca4442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47017164747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12cb357c348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9b1a94c044f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TOWI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TOWI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TOWI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TOWI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TOWI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TOWI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989 250 787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TOWI AS</a:t>
            </a:r>
          </a:p>
        </p:txBody>
      </p:sp>
    </p:spTree>
  </p:cSld>
  <p:clrMapOvr>
    <a:masterClrMapping xmlns:a="http://schemas.openxmlformats.org/drawingml/2006/main"/>
  </p:clrMapOvr>
</p:sld>
</file>