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7ba893fed4e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a90031c8d014586"/>
  </p:sldMasterIdLst>
  <p:sldIdLst>
    <p:sldId xmlns:r="http://schemas.openxmlformats.org/officeDocument/2006/relationships" id="256" r:id="Rac336e92341f4b29"/>
    <p:sldId xmlns:r="http://schemas.openxmlformats.org/officeDocument/2006/relationships" id="257" r:id="R91755f68e6db4452"/>
    <p:sldId xmlns:r="http://schemas.openxmlformats.org/officeDocument/2006/relationships" id="258" r:id="R6d4fb832be0d4f2a"/>
    <p:sldId xmlns:r="http://schemas.openxmlformats.org/officeDocument/2006/relationships" id="259" r:id="R2f44c99b08bc41bd"/>
    <p:sldId xmlns:r="http://schemas.openxmlformats.org/officeDocument/2006/relationships" id="260" r:id="R29a74cb6a2f24512"/>
    <p:sldId xmlns:r="http://schemas.openxmlformats.org/officeDocument/2006/relationships" id="261" r:id="Rc68b517a436940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90031c8d014586" /><Relationship Type="http://schemas.openxmlformats.org/officeDocument/2006/relationships/slide" Target="/ppt/slides/slide1.xml" Id="Rac336e92341f4b29" /><Relationship Type="http://schemas.openxmlformats.org/officeDocument/2006/relationships/slide" Target="/ppt/slides/slide2.xml" Id="R91755f68e6db4452" /><Relationship Type="http://schemas.openxmlformats.org/officeDocument/2006/relationships/slide" Target="/ppt/slides/slide3.xml" Id="R6d4fb832be0d4f2a" /><Relationship Type="http://schemas.openxmlformats.org/officeDocument/2006/relationships/slide" Target="/ppt/slides/slide4.xml" Id="R2f44c99b08bc41bd" /><Relationship Type="http://schemas.openxmlformats.org/officeDocument/2006/relationships/slide" Target="/ppt/slides/slide5.xml" Id="R29a74cb6a2f24512" /><Relationship Type="http://schemas.openxmlformats.org/officeDocument/2006/relationships/slide" Target="/ppt/slides/slide6.xml" Id="Rc68b517a436940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862af8c03a4f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16fafd14d40a9" /><Relationship Type="http://schemas.openxmlformats.org/officeDocument/2006/relationships/theme" Target="/ppt/slideMasters/theme/theme1.xml" Id="R8723f10140f6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b16fafd14d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2114d446554b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97c50bf69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dcb1d3e2a4c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d3e1e9f504e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ba47c7219142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7ebc4ba55d45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JOVIK AS ble etablert [år] og holder til i Veavågen.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VEDØ  –  27,0 %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KVITINGSKJÆR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NEBBSILD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TLV AS  –  21,0 %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VEDØ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Jovikvegen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4276 Veavågen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989 250 434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JOVIK AS</a:t>
            </a:r>
          </a:p>
        </p:txBody>
      </p:sp>
    </p:spTree>
  </p:cSld>
  <p:clrMapOvr>
    <a:masterClrMapping xmlns:a="http://schemas.openxmlformats.org/drawingml/2006/main"/>
  </p:clrMapOvr>
</p:sld>
</file>