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33788149e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3588eef2449b5"/>
  </p:sldMasterIdLst>
  <p:sldIdLst>
    <p:sldId xmlns:r="http://schemas.openxmlformats.org/officeDocument/2006/relationships" id="256" r:id="Re369f52649484aa9"/>
    <p:sldId xmlns:r="http://schemas.openxmlformats.org/officeDocument/2006/relationships" id="257" r:id="Raa0365c3f8a14fa3"/>
    <p:sldId xmlns:r="http://schemas.openxmlformats.org/officeDocument/2006/relationships" id="258" r:id="Rbd82e9202bf84b18"/>
    <p:sldId xmlns:r="http://schemas.openxmlformats.org/officeDocument/2006/relationships" id="259" r:id="R8f59796bd7be4aae"/>
    <p:sldId xmlns:r="http://schemas.openxmlformats.org/officeDocument/2006/relationships" id="260" r:id="R3e07e568fe724d14"/>
    <p:sldId xmlns:r="http://schemas.openxmlformats.org/officeDocument/2006/relationships" id="261" r:id="Rb2bd0f040de34919"/>
    <p:sldId xmlns:r="http://schemas.openxmlformats.org/officeDocument/2006/relationships" id="262" r:id="R688b6338a24c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3588eef2449b5" /><Relationship Type="http://schemas.openxmlformats.org/officeDocument/2006/relationships/slide" Target="/ppt/slides/slide1.xml" Id="Re369f52649484aa9" /><Relationship Type="http://schemas.openxmlformats.org/officeDocument/2006/relationships/slide" Target="/ppt/slides/slide2.xml" Id="Raa0365c3f8a14fa3" /><Relationship Type="http://schemas.openxmlformats.org/officeDocument/2006/relationships/slide" Target="/ppt/slides/slide3.xml" Id="Rbd82e9202bf84b18" /><Relationship Type="http://schemas.openxmlformats.org/officeDocument/2006/relationships/slide" Target="/ppt/slides/slide4.xml" Id="R8f59796bd7be4aae" /><Relationship Type="http://schemas.openxmlformats.org/officeDocument/2006/relationships/slide" Target="/ppt/slides/slide5.xml" Id="R3e07e568fe724d14" /><Relationship Type="http://schemas.openxmlformats.org/officeDocument/2006/relationships/slide" Target="/ppt/slides/slide6.xml" Id="Rb2bd0f040de34919" /><Relationship Type="http://schemas.openxmlformats.org/officeDocument/2006/relationships/slide" Target="/ppt/slides/slide7.xml" Id="R688b6338a24c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17c263065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0da5e4074959" /><Relationship Type="http://schemas.openxmlformats.org/officeDocument/2006/relationships/theme" Target="/ppt/slideMasters/theme/theme1.xml" Id="R43db8e4ef370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30da5e407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250ee627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8ed06241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86c1829bc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445a04de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67116525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f2089ce4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5f2f90a3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